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embeddings/oleObject3.bin" ContentType="application/vnd.openxmlformats-officedocument.oleObject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embeddings/oleObject2.bin" ContentType="application/vnd.openxmlformats-officedocument.oleObject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docProps/core.xml" ContentType="application/vnd.openxmlformats-package.core-properties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embeddings/oleObject1.bin" ContentType="application/vnd.openxmlformats-officedocument.oleObject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74" r:id="rId3"/>
    <p:sldId id="271" r:id="rId4"/>
    <p:sldId id="273" r:id="rId5"/>
    <p:sldId id="279" r:id="rId6"/>
    <p:sldId id="280" r:id="rId7"/>
    <p:sldId id="281" r:id="rId8"/>
    <p:sldId id="282" r:id="rId9"/>
    <p:sldId id="283" r:id="rId10"/>
    <p:sldId id="284" r:id="rId11"/>
    <p:sldId id="272" r:id="rId12"/>
    <p:sldId id="275" r:id="rId13"/>
    <p:sldId id="276" r:id="rId14"/>
    <p:sldId id="277" r:id="rId15"/>
    <p:sldId id="278" r:id="rId16"/>
    <p:sldId id="26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viewProps" Target="viewProps.xml"/><Relationship Id="rId4" Type="http://schemas.openxmlformats.org/officeDocument/2006/relationships/slide" Target="slides/slide3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9E0D9-895D-934D-B6EB-37A589FCD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65274-1811-6947-B378-8FABD8EE0BF3}" type="datetimeFigureOut">
              <a:rPr lang="en-US" smtClean="0"/>
              <a:pPr/>
              <a:t>9/8/09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212A7-462A-EF40-9295-3B53CB408A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3" Type="http://schemas.openxmlformats.org/officeDocument/2006/relationships/oleObject" Target="../embeddings/oleObject1.bin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3" Type="http://schemas.openxmlformats.org/officeDocument/2006/relationships/oleObject" Target="../embeddings/oleObject2.bin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3.bin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n.org/en/documents/udhr/" TargetMode="External"/><Relationship Id="rId3" Type="http://schemas.openxmlformats.org/officeDocument/2006/relationships/hyperlink" Target="http://www.ohchr.org/EN/Pages/WelcomePage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>
            <a:alphaModFix amt="2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Model United Nations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Hangzhou International 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an education.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employment, paid holidays, protection against unemployment, and social security.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participate fully in cultural life.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Freedom from torture or cruel, inhumane treatment or punishment.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Freedom of thought, conscience and religion.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Freedom of expression and opinion.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28600"/>
            <a:ext cx="6858000" cy="13314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Five Types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tx1"/>
                </a:solidFill>
                <a:ea typeface="+mj-ea"/>
                <a:cs typeface="+mj-cs"/>
              </a:rPr>
              <a:t>of Human </a:t>
            </a:r>
            <a:r>
              <a:rPr lang="en-US" sz="4000" dirty="0">
                <a:solidFill>
                  <a:schemeClr val="tx1"/>
                </a:solidFill>
                <a:ea typeface="+mj-ea"/>
                <a:cs typeface="+mj-cs"/>
              </a:rPr>
              <a:t>Rights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618470" y="1537921"/>
            <a:ext cx="5486400" cy="4495800"/>
            <a:chOff x="232" y="2394"/>
            <a:chExt cx="3888" cy="3175"/>
          </a:xfrm>
        </p:grpSpPr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255" y="2394"/>
              <a:ext cx="3810" cy="3130"/>
            </a:xfrm>
            <a:prstGeom prst="pentagon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D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6392" name="Rectangle 8"/>
            <p:cNvSpPr>
              <a:spLocks noChangeArrowheads="1"/>
            </p:cNvSpPr>
            <p:nvPr/>
          </p:nvSpPr>
          <p:spPr bwMode="auto">
            <a:xfrm rot="-1973540">
              <a:off x="232" y="2956"/>
              <a:ext cx="2237" cy="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rgbClr val="111111"/>
                  </a:solidFill>
                  <a:latin typeface="Times New Roman" pitchFamily="-106" charset="0"/>
                </a:rPr>
                <a:t>Civil Rights</a:t>
              </a:r>
            </a:p>
          </p:txBody>
        </p:sp>
        <p:sp>
          <p:nvSpPr>
            <p:cNvPr id="16393" name="Rectangle 9"/>
            <p:cNvSpPr>
              <a:spLocks noChangeArrowheads="1"/>
            </p:cNvSpPr>
            <p:nvPr/>
          </p:nvSpPr>
          <p:spPr bwMode="auto">
            <a:xfrm rot="1970030">
              <a:off x="1918" y="2900"/>
              <a:ext cx="2202" cy="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rgbClr val="111111"/>
                  </a:solidFill>
                  <a:latin typeface="Times New Roman" pitchFamily="-106" charset="0"/>
                </a:rPr>
                <a:t>Political Rights</a:t>
              </a:r>
            </a:p>
          </p:txBody>
        </p:sp>
        <p:sp>
          <p:nvSpPr>
            <p:cNvPr id="16394" name="Rectangle 10"/>
            <p:cNvSpPr>
              <a:spLocks noChangeArrowheads="1"/>
            </p:cNvSpPr>
            <p:nvPr/>
          </p:nvSpPr>
          <p:spPr bwMode="auto">
            <a:xfrm rot="-4194286">
              <a:off x="2477" y="4259"/>
              <a:ext cx="2078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rgbClr val="111111"/>
                  </a:solidFill>
                  <a:latin typeface="Times New Roman" pitchFamily="-106" charset="0"/>
                </a:rPr>
                <a:t>Economic Rights</a:t>
              </a:r>
            </a:p>
          </p:txBody>
        </p:sp>
        <p:sp>
          <p:nvSpPr>
            <p:cNvPr id="16395" name="Rectangle 11"/>
            <p:cNvSpPr>
              <a:spLocks noChangeArrowheads="1"/>
            </p:cNvSpPr>
            <p:nvPr/>
          </p:nvSpPr>
          <p:spPr bwMode="auto">
            <a:xfrm>
              <a:off x="1026" y="5133"/>
              <a:ext cx="2268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rgbClr val="111111"/>
                  </a:solidFill>
                  <a:latin typeface="Times New Roman" pitchFamily="-106" charset="0"/>
                </a:rPr>
                <a:t>Cultural Rights</a:t>
              </a:r>
            </a:p>
          </p:txBody>
        </p:sp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 rot="-6655470">
              <a:off x="7" y="4229"/>
              <a:ext cx="1566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rgbClr val="111111"/>
                  </a:solidFill>
                  <a:latin typeface="Times New Roman" pitchFamily="-106" charset="0"/>
                </a:rPr>
                <a:t>Social Rights</a:t>
              </a:r>
            </a:p>
          </p:txBody>
        </p:sp>
        <p:sp>
          <p:nvSpPr>
            <p:cNvPr id="16397" name="Oval 13"/>
            <p:cNvSpPr>
              <a:spLocks noChangeArrowheads="1"/>
            </p:cNvSpPr>
            <p:nvPr/>
          </p:nvSpPr>
          <p:spPr bwMode="auto">
            <a:xfrm>
              <a:off x="1434" y="3438"/>
              <a:ext cx="1451" cy="1270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de-DE" sz="2400">
                <a:solidFill>
                  <a:srgbClr val="FF0000"/>
                </a:solidFill>
                <a:latin typeface="Times New Roman" pitchFamily="-106" charset="0"/>
              </a:endParaRPr>
            </a:p>
          </p:txBody>
        </p:sp>
      </p:grp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3505200" y="3657600"/>
          <a:ext cx="1828800" cy="1271588"/>
        </p:xfrm>
        <a:graphic>
          <a:graphicData uri="http://schemas.openxmlformats.org/presentationml/2006/ole">
            <p:oleObj spid="_x0000_s33794" name="Photo Editor Photo" r:id="rId3" imgW="11200000" imgH="11200000" progId="">
              <p:embed/>
            </p:oleObj>
          </a:graphicData>
        </a:graphic>
      </p:graphicFrame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solidFill>
            <a:srgbClr val="11111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100" b="1"/>
              <a:t>This is compilation of Presentation to introduce HR subjects to my students with due acknowledgement to all the sources</a:t>
            </a:r>
            <a:r>
              <a:rPr lang="en-US" sz="12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>
            <p:ph/>
          </p:nvPr>
        </p:nvGraphicFramePr>
        <p:xfrm>
          <a:off x="304800" y="152400"/>
          <a:ext cx="8458200" cy="6705600"/>
        </p:xfrm>
        <a:graphic>
          <a:graphicData uri="http://schemas.openxmlformats.org/presentationml/2006/ole">
            <p:oleObj spid="_x0000_s52226" name="Photo Editor Photo" r:id="rId3" imgW="11200000" imgH="11200000" progId="MSPhotoEd.3">
              <p:embed/>
            </p:oleObj>
          </a:graphicData>
        </a:graphic>
      </p:graphicFrame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057400" y="1676400"/>
            <a:ext cx="5029200" cy="3200400"/>
            <a:chOff x="864" y="2112"/>
            <a:chExt cx="3456" cy="220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864" y="2112"/>
              <a:ext cx="3456" cy="2208"/>
              <a:chOff x="221" y="1867"/>
              <a:chExt cx="3260" cy="2261"/>
            </a:xfrm>
          </p:grpSpPr>
          <p:sp>
            <p:nvSpPr>
              <p:cNvPr id="20491" name="Freeform 5"/>
              <p:cNvSpPr>
                <a:spLocks/>
              </p:cNvSpPr>
              <p:nvPr/>
            </p:nvSpPr>
            <p:spPr bwMode="auto">
              <a:xfrm>
                <a:off x="943" y="1867"/>
                <a:ext cx="1810" cy="1985"/>
              </a:xfrm>
              <a:custGeom>
                <a:avLst/>
                <a:gdLst>
                  <a:gd name="T0" fmla="*/ 728 w 1811"/>
                  <a:gd name="T1" fmla="*/ 316 h 1985"/>
                  <a:gd name="T2" fmla="*/ 702 w 1811"/>
                  <a:gd name="T3" fmla="*/ 151 h 1985"/>
                  <a:gd name="T4" fmla="*/ 791 w 1811"/>
                  <a:gd name="T5" fmla="*/ 18 h 1985"/>
                  <a:gd name="T6" fmla="*/ 993 w 1811"/>
                  <a:gd name="T7" fmla="*/ 4 h 1985"/>
                  <a:gd name="T8" fmla="*/ 1094 w 1811"/>
                  <a:gd name="T9" fmla="*/ 82 h 1985"/>
                  <a:gd name="T10" fmla="*/ 1116 w 1811"/>
                  <a:gd name="T11" fmla="*/ 217 h 1985"/>
                  <a:gd name="T12" fmla="*/ 1096 w 1811"/>
                  <a:gd name="T13" fmla="*/ 362 h 1985"/>
                  <a:gd name="T14" fmla="*/ 1195 w 1811"/>
                  <a:gd name="T15" fmla="*/ 448 h 1985"/>
                  <a:gd name="T16" fmla="*/ 1345 w 1811"/>
                  <a:gd name="T17" fmla="*/ 485 h 1985"/>
                  <a:gd name="T18" fmla="*/ 1407 w 1811"/>
                  <a:gd name="T19" fmla="*/ 553 h 1985"/>
                  <a:gd name="T20" fmla="*/ 1410 w 1811"/>
                  <a:gd name="T21" fmla="*/ 649 h 1985"/>
                  <a:gd name="T22" fmla="*/ 1467 w 1811"/>
                  <a:gd name="T23" fmla="*/ 735 h 1985"/>
                  <a:gd name="T24" fmla="*/ 1586 w 1811"/>
                  <a:gd name="T25" fmla="*/ 752 h 1985"/>
                  <a:gd name="T26" fmla="*/ 1714 w 1811"/>
                  <a:gd name="T27" fmla="*/ 745 h 1985"/>
                  <a:gd name="T28" fmla="*/ 1790 w 1811"/>
                  <a:gd name="T29" fmla="*/ 787 h 1985"/>
                  <a:gd name="T30" fmla="*/ 1809 w 1811"/>
                  <a:gd name="T31" fmla="*/ 938 h 1985"/>
                  <a:gd name="T32" fmla="*/ 1790 w 1811"/>
                  <a:gd name="T33" fmla="*/ 1140 h 1985"/>
                  <a:gd name="T34" fmla="*/ 1713 w 1811"/>
                  <a:gd name="T35" fmla="*/ 1188 h 1985"/>
                  <a:gd name="T36" fmla="*/ 1573 w 1811"/>
                  <a:gd name="T37" fmla="*/ 1181 h 1985"/>
                  <a:gd name="T38" fmla="*/ 1470 w 1811"/>
                  <a:gd name="T39" fmla="*/ 1196 h 1985"/>
                  <a:gd name="T40" fmla="*/ 1412 w 1811"/>
                  <a:gd name="T41" fmla="*/ 1255 h 1985"/>
                  <a:gd name="T42" fmla="*/ 1407 w 1811"/>
                  <a:gd name="T43" fmla="*/ 1370 h 1985"/>
                  <a:gd name="T44" fmla="*/ 1340 w 1811"/>
                  <a:gd name="T45" fmla="*/ 1449 h 1985"/>
                  <a:gd name="T46" fmla="*/ 1221 w 1811"/>
                  <a:gd name="T47" fmla="*/ 1476 h 1985"/>
                  <a:gd name="T48" fmla="*/ 1116 w 1811"/>
                  <a:gd name="T49" fmla="*/ 1531 h 1985"/>
                  <a:gd name="T50" fmla="*/ 1094 w 1811"/>
                  <a:gd name="T51" fmla="*/ 1642 h 1985"/>
                  <a:gd name="T52" fmla="*/ 1116 w 1811"/>
                  <a:gd name="T53" fmla="*/ 1779 h 1985"/>
                  <a:gd name="T54" fmla="*/ 1067 w 1811"/>
                  <a:gd name="T55" fmla="*/ 1909 h 1985"/>
                  <a:gd name="T56" fmla="*/ 979 w 1811"/>
                  <a:gd name="T57" fmla="*/ 1976 h 1985"/>
                  <a:gd name="T58" fmla="*/ 845 w 1811"/>
                  <a:gd name="T59" fmla="*/ 1983 h 1985"/>
                  <a:gd name="T60" fmla="*/ 743 w 1811"/>
                  <a:gd name="T61" fmla="*/ 1933 h 1985"/>
                  <a:gd name="T62" fmla="*/ 695 w 1811"/>
                  <a:gd name="T63" fmla="*/ 1835 h 1985"/>
                  <a:gd name="T64" fmla="*/ 708 w 1811"/>
                  <a:gd name="T65" fmla="*/ 1721 h 1985"/>
                  <a:gd name="T66" fmla="*/ 715 w 1811"/>
                  <a:gd name="T67" fmla="*/ 1618 h 1985"/>
                  <a:gd name="T68" fmla="*/ 647 w 1811"/>
                  <a:gd name="T69" fmla="*/ 1545 h 1985"/>
                  <a:gd name="T70" fmla="*/ 536 w 1811"/>
                  <a:gd name="T71" fmla="*/ 1516 h 1985"/>
                  <a:gd name="T72" fmla="*/ 429 w 1811"/>
                  <a:gd name="T73" fmla="*/ 1474 h 1985"/>
                  <a:gd name="T74" fmla="*/ 400 w 1811"/>
                  <a:gd name="T75" fmla="*/ 1360 h 1985"/>
                  <a:gd name="T76" fmla="*/ 368 w 1811"/>
                  <a:gd name="T77" fmla="*/ 1265 h 1985"/>
                  <a:gd name="T78" fmla="*/ 261 w 1811"/>
                  <a:gd name="T79" fmla="*/ 1230 h 1985"/>
                  <a:gd name="T80" fmla="*/ 152 w 1811"/>
                  <a:gd name="T81" fmla="*/ 1240 h 1985"/>
                  <a:gd name="T82" fmla="*/ 35 w 1811"/>
                  <a:gd name="T83" fmla="*/ 1210 h 1985"/>
                  <a:gd name="T84" fmla="*/ 1 w 1811"/>
                  <a:gd name="T85" fmla="*/ 1078 h 1985"/>
                  <a:gd name="T86" fmla="*/ 8 w 1811"/>
                  <a:gd name="T87" fmla="*/ 887 h 1985"/>
                  <a:gd name="T88" fmla="*/ 44 w 1811"/>
                  <a:gd name="T89" fmla="*/ 773 h 1985"/>
                  <a:gd name="T90" fmla="*/ 134 w 1811"/>
                  <a:gd name="T91" fmla="*/ 743 h 1985"/>
                  <a:gd name="T92" fmla="*/ 268 w 1811"/>
                  <a:gd name="T93" fmla="*/ 753 h 1985"/>
                  <a:gd name="T94" fmla="*/ 386 w 1811"/>
                  <a:gd name="T95" fmla="*/ 708 h 1985"/>
                  <a:gd name="T96" fmla="*/ 408 w 1811"/>
                  <a:gd name="T97" fmla="*/ 602 h 1985"/>
                  <a:gd name="T98" fmla="*/ 451 w 1811"/>
                  <a:gd name="T99" fmla="*/ 498 h 1985"/>
                  <a:gd name="T100" fmla="*/ 577 w 1811"/>
                  <a:gd name="T101" fmla="*/ 461 h 198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11"/>
                  <a:gd name="T154" fmla="*/ 0 h 1985"/>
                  <a:gd name="T155" fmla="*/ 1811 w 1811"/>
                  <a:gd name="T156" fmla="*/ 1985 h 198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11" h="1985">
                    <a:moveTo>
                      <a:pt x="690" y="415"/>
                    </a:moveTo>
                    <a:lnTo>
                      <a:pt x="708" y="392"/>
                    </a:lnTo>
                    <a:lnTo>
                      <a:pt x="721" y="371"/>
                    </a:lnTo>
                    <a:lnTo>
                      <a:pt x="728" y="347"/>
                    </a:lnTo>
                    <a:lnTo>
                      <a:pt x="728" y="316"/>
                    </a:lnTo>
                    <a:lnTo>
                      <a:pt x="719" y="281"/>
                    </a:lnTo>
                    <a:lnTo>
                      <a:pt x="712" y="251"/>
                    </a:lnTo>
                    <a:lnTo>
                      <a:pt x="702" y="214"/>
                    </a:lnTo>
                    <a:lnTo>
                      <a:pt x="698" y="175"/>
                    </a:lnTo>
                    <a:lnTo>
                      <a:pt x="702" y="151"/>
                    </a:lnTo>
                    <a:lnTo>
                      <a:pt x="709" y="121"/>
                    </a:lnTo>
                    <a:lnTo>
                      <a:pt x="724" y="90"/>
                    </a:lnTo>
                    <a:lnTo>
                      <a:pt x="743" y="60"/>
                    </a:lnTo>
                    <a:lnTo>
                      <a:pt x="769" y="37"/>
                    </a:lnTo>
                    <a:lnTo>
                      <a:pt x="791" y="18"/>
                    </a:lnTo>
                    <a:lnTo>
                      <a:pt x="822" y="7"/>
                    </a:lnTo>
                    <a:lnTo>
                      <a:pt x="859" y="1"/>
                    </a:lnTo>
                    <a:lnTo>
                      <a:pt x="898" y="0"/>
                    </a:lnTo>
                    <a:lnTo>
                      <a:pt x="952" y="0"/>
                    </a:lnTo>
                    <a:lnTo>
                      <a:pt x="994" y="4"/>
                    </a:lnTo>
                    <a:lnTo>
                      <a:pt x="1018" y="13"/>
                    </a:lnTo>
                    <a:lnTo>
                      <a:pt x="1037" y="24"/>
                    </a:lnTo>
                    <a:lnTo>
                      <a:pt x="1056" y="37"/>
                    </a:lnTo>
                    <a:lnTo>
                      <a:pt x="1076" y="56"/>
                    </a:lnTo>
                    <a:lnTo>
                      <a:pt x="1095" y="82"/>
                    </a:lnTo>
                    <a:lnTo>
                      <a:pt x="1109" y="104"/>
                    </a:lnTo>
                    <a:lnTo>
                      <a:pt x="1116" y="124"/>
                    </a:lnTo>
                    <a:lnTo>
                      <a:pt x="1121" y="158"/>
                    </a:lnTo>
                    <a:lnTo>
                      <a:pt x="1121" y="187"/>
                    </a:lnTo>
                    <a:lnTo>
                      <a:pt x="1117" y="217"/>
                    </a:lnTo>
                    <a:lnTo>
                      <a:pt x="1111" y="240"/>
                    </a:lnTo>
                    <a:lnTo>
                      <a:pt x="1104" y="276"/>
                    </a:lnTo>
                    <a:lnTo>
                      <a:pt x="1095" y="314"/>
                    </a:lnTo>
                    <a:lnTo>
                      <a:pt x="1090" y="338"/>
                    </a:lnTo>
                    <a:lnTo>
                      <a:pt x="1097" y="362"/>
                    </a:lnTo>
                    <a:lnTo>
                      <a:pt x="1106" y="379"/>
                    </a:lnTo>
                    <a:lnTo>
                      <a:pt x="1121" y="402"/>
                    </a:lnTo>
                    <a:lnTo>
                      <a:pt x="1144" y="420"/>
                    </a:lnTo>
                    <a:lnTo>
                      <a:pt x="1165" y="436"/>
                    </a:lnTo>
                    <a:lnTo>
                      <a:pt x="1196" y="448"/>
                    </a:lnTo>
                    <a:lnTo>
                      <a:pt x="1227" y="457"/>
                    </a:lnTo>
                    <a:lnTo>
                      <a:pt x="1257" y="464"/>
                    </a:lnTo>
                    <a:lnTo>
                      <a:pt x="1288" y="468"/>
                    </a:lnTo>
                    <a:lnTo>
                      <a:pt x="1320" y="477"/>
                    </a:lnTo>
                    <a:lnTo>
                      <a:pt x="1346" y="485"/>
                    </a:lnTo>
                    <a:lnTo>
                      <a:pt x="1365" y="495"/>
                    </a:lnTo>
                    <a:lnTo>
                      <a:pt x="1381" y="506"/>
                    </a:lnTo>
                    <a:lnTo>
                      <a:pt x="1392" y="519"/>
                    </a:lnTo>
                    <a:lnTo>
                      <a:pt x="1401" y="535"/>
                    </a:lnTo>
                    <a:lnTo>
                      <a:pt x="1408" y="553"/>
                    </a:lnTo>
                    <a:lnTo>
                      <a:pt x="1411" y="570"/>
                    </a:lnTo>
                    <a:lnTo>
                      <a:pt x="1413" y="585"/>
                    </a:lnTo>
                    <a:lnTo>
                      <a:pt x="1413" y="606"/>
                    </a:lnTo>
                    <a:lnTo>
                      <a:pt x="1411" y="630"/>
                    </a:lnTo>
                    <a:lnTo>
                      <a:pt x="1411" y="649"/>
                    </a:lnTo>
                    <a:lnTo>
                      <a:pt x="1415" y="671"/>
                    </a:lnTo>
                    <a:lnTo>
                      <a:pt x="1425" y="691"/>
                    </a:lnTo>
                    <a:lnTo>
                      <a:pt x="1436" y="708"/>
                    </a:lnTo>
                    <a:lnTo>
                      <a:pt x="1450" y="721"/>
                    </a:lnTo>
                    <a:lnTo>
                      <a:pt x="1468" y="735"/>
                    </a:lnTo>
                    <a:lnTo>
                      <a:pt x="1487" y="743"/>
                    </a:lnTo>
                    <a:lnTo>
                      <a:pt x="1515" y="749"/>
                    </a:lnTo>
                    <a:lnTo>
                      <a:pt x="1539" y="752"/>
                    </a:lnTo>
                    <a:lnTo>
                      <a:pt x="1562" y="753"/>
                    </a:lnTo>
                    <a:lnTo>
                      <a:pt x="1587" y="752"/>
                    </a:lnTo>
                    <a:lnTo>
                      <a:pt x="1618" y="749"/>
                    </a:lnTo>
                    <a:lnTo>
                      <a:pt x="1642" y="748"/>
                    </a:lnTo>
                    <a:lnTo>
                      <a:pt x="1666" y="745"/>
                    </a:lnTo>
                    <a:lnTo>
                      <a:pt x="1688" y="743"/>
                    </a:lnTo>
                    <a:lnTo>
                      <a:pt x="1715" y="745"/>
                    </a:lnTo>
                    <a:lnTo>
                      <a:pt x="1729" y="748"/>
                    </a:lnTo>
                    <a:lnTo>
                      <a:pt x="1746" y="752"/>
                    </a:lnTo>
                    <a:lnTo>
                      <a:pt x="1762" y="760"/>
                    </a:lnTo>
                    <a:lnTo>
                      <a:pt x="1779" y="773"/>
                    </a:lnTo>
                    <a:lnTo>
                      <a:pt x="1791" y="787"/>
                    </a:lnTo>
                    <a:lnTo>
                      <a:pt x="1801" y="808"/>
                    </a:lnTo>
                    <a:lnTo>
                      <a:pt x="1806" y="827"/>
                    </a:lnTo>
                    <a:lnTo>
                      <a:pt x="1808" y="849"/>
                    </a:lnTo>
                    <a:lnTo>
                      <a:pt x="1811" y="890"/>
                    </a:lnTo>
                    <a:lnTo>
                      <a:pt x="1810" y="938"/>
                    </a:lnTo>
                    <a:lnTo>
                      <a:pt x="1811" y="989"/>
                    </a:lnTo>
                    <a:lnTo>
                      <a:pt x="1807" y="1048"/>
                    </a:lnTo>
                    <a:lnTo>
                      <a:pt x="1803" y="1089"/>
                    </a:lnTo>
                    <a:lnTo>
                      <a:pt x="1799" y="1121"/>
                    </a:lnTo>
                    <a:lnTo>
                      <a:pt x="1791" y="1140"/>
                    </a:lnTo>
                    <a:lnTo>
                      <a:pt x="1780" y="1157"/>
                    </a:lnTo>
                    <a:lnTo>
                      <a:pt x="1767" y="1168"/>
                    </a:lnTo>
                    <a:lnTo>
                      <a:pt x="1751" y="1178"/>
                    </a:lnTo>
                    <a:lnTo>
                      <a:pt x="1731" y="1184"/>
                    </a:lnTo>
                    <a:lnTo>
                      <a:pt x="1714" y="1188"/>
                    </a:lnTo>
                    <a:lnTo>
                      <a:pt x="1679" y="1189"/>
                    </a:lnTo>
                    <a:lnTo>
                      <a:pt x="1648" y="1188"/>
                    </a:lnTo>
                    <a:lnTo>
                      <a:pt x="1622" y="1184"/>
                    </a:lnTo>
                    <a:lnTo>
                      <a:pt x="1600" y="1182"/>
                    </a:lnTo>
                    <a:lnTo>
                      <a:pt x="1574" y="1181"/>
                    </a:lnTo>
                    <a:lnTo>
                      <a:pt x="1552" y="1181"/>
                    </a:lnTo>
                    <a:lnTo>
                      <a:pt x="1532" y="1182"/>
                    </a:lnTo>
                    <a:lnTo>
                      <a:pt x="1511" y="1184"/>
                    </a:lnTo>
                    <a:lnTo>
                      <a:pt x="1485" y="1191"/>
                    </a:lnTo>
                    <a:lnTo>
                      <a:pt x="1471" y="1196"/>
                    </a:lnTo>
                    <a:lnTo>
                      <a:pt x="1459" y="1202"/>
                    </a:lnTo>
                    <a:lnTo>
                      <a:pt x="1442" y="1213"/>
                    </a:lnTo>
                    <a:lnTo>
                      <a:pt x="1430" y="1227"/>
                    </a:lnTo>
                    <a:lnTo>
                      <a:pt x="1422" y="1240"/>
                    </a:lnTo>
                    <a:lnTo>
                      <a:pt x="1413" y="1255"/>
                    </a:lnTo>
                    <a:lnTo>
                      <a:pt x="1409" y="1271"/>
                    </a:lnTo>
                    <a:lnTo>
                      <a:pt x="1408" y="1288"/>
                    </a:lnTo>
                    <a:lnTo>
                      <a:pt x="1409" y="1306"/>
                    </a:lnTo>
                    <a:lnTo>
                      <a:pt x="1409" y="1337"/>
                    </a:lnTo>
                    <a:lnTo>
                      <a:pt x="1408" y="1370"/>
                    </a:lnTo>
                    <a:lnTo>
                      <a:pt x="1399" y="1394"/>
                    </a:lnTo>
                    <a:lnTo>
                      <a:pt x="1391" y="1413"/>
                    </a:lnTo>
                    <a:lnTo>
                      <a:pt x="1378" y="1428"/>
                    </a:lnTo>
                    <a:lnTo>
                      <a:pt x="1360" y="1439"/>
                    </a:lnTo>
                    <a:lnTo>
                      <a:pt x="1341" y="1449"/>
                    </a:lnTo>
                    <a:lnTo>
                      <a:pt x="1320" y="1454"/>
                    </a:lnTo>
                    <a:lnTo>
                      <a:pt x="1293" y="1460"/>
                    </a:lnTo>
                    <a:lnTo>
                      <a:pt x="1271" y="1467"/>
                    </a:lnTo>
                    <a:lnTo>
                      <a:pt x="1244" y="1471"/>
                    </a:lnTo>
                    <a:lnTo>
                      <a:pt x="1222" y="1476"/>
                    </a:lnTo>
                    <a:lnTo>
                      <a:pt x="1196" y="1481"/>
                    </a:lnTo>
                    <a:lnTo>
                      <a:pt x="1176" y="1491"/>
                    </a:lnTo>
                    <a:lnTo>
                      <a:pt x="1154" y="1501"/>
                    </a:lnTo>
                    <a:lnTo>
                      <a:pt x="1133" y="1514"/>
                    </a:lnTo>
                    <a:lnTo>
                      <a:pt x="1117" y="1531"/>
                    </a:lnTo>
                    <a:lnTo>
                      <a:pt x="1103" y="1550"/>
                    </a:lnTo>
                    <a:lnTo>
                      <a:pt x="1092" y="1574"/>
                    </a:lnTo>
                    <a:lnTo>
                      <a:pt x="1089" y="1595"/>
                    </a:lnTo>
                    <a:lnTo>
                      <a:pt x="1090" y="1619"/>
                    </a:lnTo>
                    <a:lnTo>
                      <a:pt x="1095" y="1642"/>
                    </a:lnTo>
                    <a:lnTo>
                      <a:pt x="1102" y="1666"/>
                    </a:lnTo>
                    <a:lnTo>
                      <a:pt x="1107" y="1693"/>
                    </a:lnTo>
                    <a:lnTo>
                      <a:pt x="1111" y="1717"/>
                    </a:lnTo>
                    <a:lnTo>
                      <a:pt x="1117" y="1748"/>
                    </a:lnTo>
                    <a:lnTo>
                      <a:pt x="1117" y="1779"/>
                    </a:lnTo>
                    <a:lnTo>
                      <a:pt x="1110" y="1810"/>
                    </a:lnTo>
                    <a:lnTo>
                      <a:pt x="1103" y="1834"/>
                    </a:lnTo>
                    <a:lnTo>
                      <a:pt x="1095" y="1858"/>
                    </a:lnTo>
                    <a:lnTo>
                      <a:pt x="1083" y="1880"/>
                    </a:lnTo>
                    <a:lnTo>
                      <a:pt x="1068" y="1909"/>
                    </a:lnTo>
                    <a:lnTo>
                      <a:pt x="1051" y="1927"/>
                    </a:lnTo>
                    <a:lnTo>
                      <a:pt x="1037" y="1940"/>
                    </a:lnTo>
                    <a:lnTo>
                      <a:pt x="1018" y="1955"/>
                    </a:lnTo>
                    <a:lnTo>
                      <a:pt x="999" y="1969"/>
                    </a:lnTo>
                    <a:lnTo>
                      <a:pt x="980" y="1976"/>
                    </a:lnTo>
                    <a:lnTo>
                      <a:pt x="963" y="1981"/>
                    </a:lnTo>
                    <a:lnTo>
                      <a:pt x="935" y="1983"/>
                    </a:lnTo>
                    <a:lnTo>
                      <a:pt x="903" y="1985"/>
                    </a:lnTo>
                    <a:lnTo>
                      <a:pt x="863" y="1983"/>
                    </a:lnTo>
                    <a:lnTo>
                      <a:pt x="845" y="1983"/>
                    </a:lnTo>
                    <a:lnTo>
                      <a:pt x="821" y="1979"/>
                    </a:lnTo>
                    <a:lnTo>
                      <a:pt x="795" y="1972"/>
                    </a:lnTo>
                    <a:lnTo>
                      <a:pt x="773" y="1959"/>
                    </a:lnTo>
                    <a:lnTo>
                      <a:pt x="759" y="1948"/>
                    </a:lnTo>
                    <a:lnTo>
                      <a:pt x="743" y="1933"/>
                    </a:lnTo>
                    <a:lnTo>
                      <a:pt x="731" y="1919"/>
                    </a:lnTo>
                    <a:lnTo>
                      <a:pt x="718" y="1900"/>
                    </a:lnTo>
                    <a:lnTo>
                      <a:pt x="708" y="1882"/>
                    </a:lnTo>
                    <a:lnTo>
                      <a:pt x="700" y="1859"/>
                    </a:lnTo>
                    <a:lnTo>
                      <a:pt x="695" y="1835"/>
                    </a:lnTo>
                    <a:lnTo>
                      <a:pt x="694" y="1817"/>
                    </a:lnTo>
                    <a:lnTo>
                      <a:pt x="694" y="1792"/>
                    </a:lnTo>
                    <a:lnTo>
                      <a:pt x="695" y="1770"/>
                    </a:lnTo>
                    <a:lnTo>
                      <a:pt x="702" y="1748"/>
                    </a:lnTo>
                    <a:lnTo>
                      <a:pt x="708" y="1721"/>
                    </a:lnTo>
                    <a:lnTo>
                      <a:pt x="715" y="1696"/>
                    </a:lnTo>
                    <a:lnTo>
                      <a:pt x="719" y="1673"/>
                    </a:lnTo>
                    <a:lnTo>
                      <a:pt x="721" y="1652"/>
                    </a:lnTo>
                    <a:lnTo>
                      <a:pt x="719" y="1635"/>
                    </a:lnTo>
                    <a:lnTo>
                      <a:pt x="715" y="1618"/>
                    </a:lnTo>
                    <a:lnTo>
                      <a:pt x="704" y="1597"/>
                    </a:lnTo>
                    <a:lnTo>
                      <a:pt x="692" y="1583"/>
                    </a:lnTo>
                    <a:lnTo>
                      <a:pt x="678" y="1567"/>
                    </a:lnTo>
                    <a:lnTo>
                      <a:pt x="663" y="1556"/>
                    </a:lnTo>
                    <a:lnTo>
                      <a:pt x="647" y="1545"/>
                    </a:lnTo>
                    <a:lnTo>
                      <a:pt x="625" y="1536"/>
                    </a:lnTo>
                    <a:lnTo>
                      <a:pt x="605" y="1531"/>
                    </a:lnTo>
                    <a:lnTo>
                      <a:pt x="580" y="1525"/>
                    </a:lnTo>
                    <a:lnTo>
                      <a:pt x="557" y="1522"/>
                    </a:lnTo>
                    <a:lnTo>
                      <a:pt x="536" y="1516"/>
                    </a:lnTo>
                    <a:lnTo>
                      <a:pt x="510" y="1511"/>
                    </a:lnTo>
                    <a:lnTo>
                      <a:pt x="489" y="1502"/>
                    </a:lnTo>
                    <a:lnTo>
                      <a:pt x="464" y="1495"/>
                    </a:lnTo>
                    <a:lnTo>
                      <a:pt x="444" y="1487"/>
                    </a:lnTo>
                    <a:lnTo>
                      <a:pt x="429" y="1474"/>
                    </a:lnTo>
                    <a:lnTo>
                      <a:pt x="416" y="1457"/>
                    </a:lnTo>
                    <a:lnTo>
                      <a:pt x="408" y="1436"/>
                    </a:lnTo>
                    <a:lnTo>
                      <a:pt x="400" y="1408"/>
                    </a:lnTo>
                    <a:lnTo>
                      <a:pt x="399" y="1385"/>
                    </a:lnTo>
                    <a:lnTo>
                      <a:pt x="400" y="1360"/>
                    </a:lnTo>
                    <a:lnTo>
                      <a:pt x="403" y="1340"/>
                    </a:lnTo>
                    <a:lnTo>
                      <a:pt x="400" y="1316"/>
                    </a:lnTo>
                    <a:lnTo>
                      <a:pt x="393" y="1298"/>
                    </a:lnTo>
                    <a:lnTo>
                      <a:pt x="381" y="1278"/>
                    </a:lnTo>
                    <a:lnTo>
                      <a:pt x="368" y="1265"/>
                    </a:lnTo>
                    <a:lnTo>
                      <a:pt x="352" y="1253"/>
                    </a:lnTo>
                    <a:lnTo>
                      <a:pt x="331" y="1244"/>
                    </a:lnTo>
                    <a:lnTo>
                      <a:pt x="307" y="1236"/>
                    </a:lnTo>
                    <a:lnTo>
                      <a:pt x="282" y="1233"/>
                    </a:lnTo>
                    <a:lnTo>
                      <a:pt x="261" y="1230"/>
                    </a:lnTo>
                    <a:lnTo>
                      <a:pt x="237" y="1230"/>
                    </a:lnTo>
                    <a:lnTo>
                      <a:pt x="216" y="1233"/>
                    </a:lnTo>
                    <a:lnTo>
                      <a:pt x="194" y="1234"/>
                    </a:lnTo>
                    <a:lnTo>
                      <a:pt x="173" y="1237"/>
                    </a:lnTo>
                    <a:lnTo>
                      <a:pt x="152" y="1240"/>
                    </a:lnTo>
                    <a:lnTo>
                      <a:pt x="117" y="1240"/>
                    </a:lnTo>
                    <a:lnTo>
                      <a:pt x="94" y="1239"/>
                    </a:lnTo>
                    <a:lnTo>
                      <a:pt x="70" y="1233"/>
                    </a:lnTo>
                    <a:lnTo>
                      <a:pt x="53" y="1224"/>
                    </a:lnTo>
                    <a:lnTo>
                      <a:pt x="35" y="1210"/>
                    </a:lnTo>
                    <a:lnTo>
                      <a:pt x="22" y="1195"/>
                    </a:lnTo>
                    <a:lnTo>
                      <a:pt x="14" y="1178"/>
                    </a:lnTo>
                    <a:lnTo>
                      <a:pt x="4" y="1145"/>
                    </a:lnTo>
                    <a:lnTo>
                      <a:pt x="3" y="1112"/>
                    </a:lnTo>
                    <a:lnTo>
                      <a:pt x="1" y="1078"/>
                    </a:lnTo>
                    <a:lnTo>
                      <a:pt x="0" y="1035"/>
                    </a:lnTo>
                    <a:lnTo>
                      <a:pt x="3" y="999"/>
                    </a:lnTo>
                    <a:lnTo>
                      <a:pt x="4" y="959"/>
                    </a:lnTo>
                    <a:lnTo>
                      <a:pt x="5" y="924"/>
                    </a:lnTo>
                    <a:lnTo>
                      <a:pt x="8" y="887"/>
                    </a:lnTo>
                    <a:lnTo>
                      <a:pt x="12" y="859"/>
                    </a:lnTo>
                    <a:lnTo>
                      <a:pt x="17" y="828"/>
                    </a:lnTo>
                    <a:lnTo>
                      <a:pt x="22" y="804"/>
                    </a:lnTo>
                    <a:lnTo>
                      <a:pt x="31" y="788"/>
                    </a:lnTo>
                    <a:lnTo>
                      <a:pt x="44" y="773"/>
                    </a:lnTo>
                    <a:lnTo>
                      <a:pt x="56" y="763"/>
                    </a:lnTo>
                    <a:lnTo>
                      <a:pt x="73" y="752"/>
                    </a:lnTo>
                    <a:lnTo>
                      <a:pt x="89" y="749"/>
                    </a:lnTo>
                    <a:lnTo>
                      <a:pt x="108" y="745"/>
                    </a:lnTo>
                    <a:lnTo>
                      <a:pt x="134" y="743"/>
                    </a:lnTo>
                    <a:lnTo>
                      <a:pt x="156" y="745"/>
                    </a:lnTo>
                    <a:lnTo>
                      <a:pt x="187" y="749"/>
                    </a:lnTo>
                    <a:lnTo>
                      <a:pt x="214" y="750"/>
                    </a:lnTo>
                    <a:lnTo>
                      <a:pt x="237" y="752"/>
                    </a:lnTo>
                    <a:lnTo>
                      <a:pt x="268" y="753"/>
                    </a:lnTo>
                    <a:lnTo>
                      <a:pt x="300" y="749"/>
                    </a:lnTo>
                    <a:lnTo>
                      <a:pt x="327" y="743"/>
                    </a:lnTo>
                    <a:lnTo>
                      <a:pt x="352" y="733"/>
                    </a:lnTo>
                    <a:lnTo>
                      <a:pt x="369" y="724"/>
                    </a:lnTo>
                    <a:lnTo>
                      <a:pt x="386" y="708"/>
                    </a:lnTo>
                    <a:lnTo>
                      <a:pt x="399" y="688"/>
                    </a:lnTo>
                    <a:lnTo>
                      <a:pt x="408" y="669"/>
                    </a:lnTo>
                    <a:lnTo>
                      <a:pt x="410" y="647"/>
                    </a:lnTo>
                    <a:lnTo>
                      <a:pt x="409" y="632"/>
                    </a:lnTo>
                    <a:lnTo>
                      <a:pt x="408" y="602"/>
                    </a:lnTo>
                    <a:lnTo>
                      <a:pt x="409" y="573"/>
                    </a:lnTo>
                    <a:lnTo>
                      <a:pt x="415" y="550"/>
                    </a:lnTo>
                    <a:lnTo>
                      <a:pt x="422" y="529"/>
                    </a:lnTo>
                    <a:lnTo>
                      <a:pt x="431" y="513"/>
                    </a:lnTo>
                    <a:lnTo>
                      <a:pt x="451" y="498"/>
                    </a:lnTo>
                    <a:lnTo>
                      <a:pt x="472" y="487"/>
                    </a:lnTo>
                    <a:lnTo>
                      <a:pt x="499" y="478"/>
                    </a:lnTo>
                    <a:lnTo>
                      <a:pt x="526" y="471"/>
                    </a:lnTo>
                    <a:lnTo>
                      <a:pt x="549" y="465"/>
                    </a:lnTo>
                    <a:lnTo>
                      <a:pt x="577" y="461"/>
                    </a:lnTo>
                    <a:lnTo>
                      <a:pt x="604" y="456"/>
                    </a:lnTo>
                    <a:lnTo>
                      <a:pt x="635" y="447"/>
                    </a:lnTo>
                    <a:lnTo>
                      <a:pt x="664" y="434"/>
                    </a:lnTo>
                    <a:lnTo>
                      <a:pt x="690" y="415"/>
                    </a:lnTo>
                    <a:close/>
                  </a:path>
                </a:pathLst>
              </a:custGeom>
              <a:solidFill>
                <a:srgbClr val="FFFF00"/>
              </a:solidFill>
              <a:ln w="17463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2" name="Freeform 6"/>
              <p:cNvSpPr>
                <a:spLocks/>
              </p:cNvSpPr>
              <p:nvPr/>
            </p:nvSpPr>
            <p:spPr bwMode="auto">
              <a:xfrm>
                <a:off x="1848" y="2802"/>
                <a:ext cx="1633" cy="1326"/>
              </a:xfrm>
              <a:custGeom>
                <a:avLst/>
                <a:gdLst>
                  <a:gd name="T0" fmla="*/ 0 w 1633"/>
                  <a:gd name="T1" fmla="*/ 1326 h 1326"/>
                  <a:gd name="T2" fmla="*/ 1632 w 1633"/>
                  <a:gd name="T3" fmla="*/ 0 h 1326"/>
                  <a:gd name="T4" fmla="*/ 1479 w 1633"/>
                  <a:gd name="T5" fmla="*/ 26 h 1326"/>
                  <a:gd name="T6" fmla="*/ 1484 w 1633"/>
                  <a:gd name="T7" fmla="*/ 69 h 1326"/>
                  <a:gd name="T8" fmla="*/ 1501 w 1633"/>
                  <a:gd name="T9" fmla="*/ 129 h 1326"/>
                  <a:gd name="T10" fmla="*/ 1505 w 1633"/>
                  <a:gd name="T11" fmla="*/ 177 h 1326"/>
                  <a:gd name="T12" fmla="*/ 1495 w 1633"/>
                  <a:gd name="T13" fmla="*/ 226 h 1326"/>
                  <a:gd name="T14" fmla="*/ 1461 w 1633"/>
                  <a:gd name="T15" fmla="*/ 268 h 1326"/>
                  <a:gd name="T16" fmla="*/ 1419 w 1633"/>
                  <a:gd name="T17" fmla="*/ 299 h 1326"/>
                  <a:gd name="T18" fmla="*/ 1368 w 1633"/>
                  <a:gd name="T19" fmla="*/ 315 h 1326"/>
                  <a:gd name="T20" fmla="*/ 1295 w 1633"/>
                  <a:gd name="T21" fmla="*/ 313 h 1326"/>
                  <a:gd name="T22" fmla="*/ 1247 w 1633"/>
                  <a:gd name="T23" fmla="*/ 304 h 1326"/>
                  <a:gd name="T24" fmla="*/ 1199 w 1633"/>
                  <a:gd name="T25" fmla="*/ 270 h 1326"/>
                  <a:gd name="T26" fmla="*/ 1166 w 1633"/>
                  <a:gd name="T27" fmla="*/ 229 h 1326"/>
                  <a:gd name="T28" fmla="*/ 1152 w 1633"/>
                  <a:gd name="T29" fmla="*/ 185 h 1326"/>
                  <a:gd name="T30" fmla="*/ 1155 w 1633"/>
                  <a:gd name="T31" fmla="*/ 137 h 1326"/>
                  <a:gd name="T32" fmla="*/ 1166 w 1633"/>
                  <a:gd name="T33" fmla="*/ 93 h 1326"/>
                  <a:gd name="T34" fmla="*/ 1178 w 1633"/>
                  <a:gd name="T35" fmla="*/ 48 h 1326"/>
                  <a:gd name="T36" fmla="*/ 1172 w 1633"/>
                  <a:gd name="T37" fmla="*/ 6 h 1326"/>
                  <a:gd name="T38" fmla="*/ 901 w 1633"/>
                  <a:gd name="T39" fmla="*/ 52 h 1326"/>
                  <a:gd name="T40" fmla="*/ 897 w 1633"/>
                  <a:gd name="T41" fmla="*/ 112 h 1326"/>
                  <a:gd name="T42" fmla="*/ 894 w 1633"/>
                  <a:gd name="T43" fmla="*/ 161 h 1326"/>
                  <a:gd name="T44" fmla="*/ 881 w 1633"/>
                  <a:gd name="T45" fmla="*/ 203 h 1326"/>
                  <a:gd name="T46" fmla="*/ 857 w 1633"/>
                  <a:gd name="T47" fmla="*/ 232 h 1326"/>
                  <a:gd name="T48" fmla="*/ 823 w 1633"/>
                  <a:gd name="T49" fmla="*/ 247 h 1326"/>
                  <a:gd name="T50" fmla="*/ 785 w 1633"/>
                  <a:gd name="T51" fmla="*/ 251 h 1326"/>
                  <a:gd name="T52" fmla="*/ 739 w 1633"/>
                  <a:gd name="T53" fmla="*/ 249 h 1326"/>
                  <a:gd name="T54" fmla="*/ 696 w 1633"/>
                  <a:gd name="T55" fmla="*/ 246 h 1326"/>
                  <a:gd name="T56" fmla="*/ 643 w 1633"/>
                  <a:gd name="T57" fmla="*/ 243 h 1326"/>
                  <a:gd name="T58" fmla="*/ 595 w 1633"/>
                  <a:gd name="T59" fmla="*/ 249 h 1326"/>
                  <a:gd name="T60" fmla="*/ 551 w 1633"/>
                  <a:gd name="T61" fmla="*/ 265 h 1326"/>
                  <a:gd name="T62" fmla="*/ 519 w 1633"/>
                  <a:gd name="T63" fmla="*/ 295 h 1326"/>
                  <a:gd name="T64" fmla="*/ 500 w 1633"/>
                  <a:gd name="T65" fmla="*/ 332 h 1326"/>
                  <a:gd name="T66" fmla="*/ 500 w 1633"/>
                  <a:gd name="T67" fmla="*/ 374 h 1326"/>
                  <a:gd name="T68" fmla="*/ 500 w 1633"/>
                  <a:gd name="T69" fmla="*/ 421 h 1326"/>
                  <a:gd name="T70" fmla="*/ 490 w 1633"/>
                  <a:gd name="T71" fmla="*/ 459 h 1326"/>
                  <a:gd name="T72" fmla="*/ 471 w 1633"/>
                  <a:gd name="T73" fmla="*/ 490 h 1326"/>
                  <a:gd name="T74" fmla="*/ 430 w 1633"/>
                  <a:gd name="T75" fmla="*/ 511 h 1326"/>
                  <a:gd name="T76" fmla="*/ 386 w 1633"/>
                  <a:gd name="T77" fmla="*/ 524 h 1326"/>
                  <a:gd name="T78" fmla="*/ 334 w 1633"/>
                  <a:gd name="T79" fmla="*/ 535 h 1326"/>
                  <a:gd name="T80" fmla="*/ 287 w 1633"/>
                  <a:gd name="T81" fmla="*/ 546 h 1326"/>
                  <a:gd name="T82" fmla="*/ 248 w 1633"/>
                  <a:gd name="T83" fmla="*/ 562 h 1326"/>
                  <a:gd name="T84" fmla="*/ 218 w 1633"/>
                  <a:gd name="T85" fmla="*/ 584 h 1326"/>
                  <a:gd name="T86" fmla="*/ 193 w 1633"/>
                  <a:gd name="T87" fmla="*/ 620 h 1326"/>
                  <a:gd name="T88" fmla="*/ 180 w 1633"/>
                  <a:gd name="T89" fmla="*/ 663 h 1326"/>
                  <a:gd name="T90" fmla="*/ 186 w 1633"/>
                  <a:gd name="T91" fmla="*/ 708 h 1326"/>
                  <a:gd name="T92" fmla="*/ 200 w 1633"/>
                  <a:gd name="T93" fmla="*/ 765 h 1326"/>
                  <a:gd name="T94" fmla="*/ 208 w 1633"/>
                  <a:gd name="T95" fmla="*/ 813 h 1326"/>
                  <a:gd name="T96" fmla="*/ 205 w 1633"/>
                  <a:gd name="T97" fmla="*/ 859 h 1326"/>
                  <a:gd name="T98" fmla="*/ 193 w 1633"/>
                  <a:gd name="T99" fmla="*/ 902 h 1326"/>
                  <a:gd name="T100" fmla="*/ 173 w 1633"/>
                  <a:gd name="T101" fmla="*/ 944 h 1326"/>
                  <a:gd name="T102" fmla="*/ 141 w 1633"/>
                  <a:gd name="T103" fmla="*/ 991 h 1326"/>
                  <a:gd name="T104" fmla="*/ 108 w 1633"/>
                  <a:gd name="T105" fmla="*/ 1020 h 1326"/>
                  <a:gd name="T106" fmla="*/ 74 w 1633"/>
                  <a:gd name="T107" fmla="*/ 1039 h 1326"/>
                  <a:gd name="T108" fmla="*/ 23 w 1633"/>
                  <a:gd name="T109" fmla="*/ 1048 h 132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33"/>
                  <a:gd name="T166" fmla="*/ 0 h 1326"/>
                  <a:gd name="T167" fmla="*/ 1633 w 1633"/>
                  <a:gd name="T168" fmla="*/ 1326 h 132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33" h="1326">
                    <a:moveTo>
                      <a:pt x="0" y="1048"/>
                    </a:moveTo>
                    <a:lnTo>
                      <a:pt x="0" y="1326"/>
                    </a:lnTo>
                    <a:lnTo>
                      <a:pt x="1633" y="1326"/>
                    </a:lnTo>
                    <a:lnTo>
                      <a:pt x="1632" y="0"/>
                    </a:lnTo>
                    <a:lnTo>
                      <a:pt x="1486" y="0"/>
                    </a:lnTo>
                    <a:lnTo>
                      <a:pt x="1479" y="26"/>
                    </a:lnTo>
                    <a:lnTo>
                      <a:pt x="1479" y="44"/>
                    </a:lnTo>
                    <a:lnTo>
                      <a:pt x="1484" y="69"/>
                    </a:lnTo>
                    <a:lnTo>
                      <a:pt x="1492" y="96"/>
                    </a:lnTo>
                    <a:lnTo>
                      <a:pt x="1501" y="129"/>
                    </a:lnTo>
                    <a:lnTo>
                      <a:pt x="1505" y="154"/>
                    </a:lnTo>
                    <a:lnTo>
                      <a:pt x="1505" y="177"/>
                    </a:lnTo>
                    <a:lnTo>
                      <a:pt x="1502" y="202"/>
                    </a:lnTo>
                    <a:lnTo>
                      <a:pt x="1495" y="226"/>
                    </a:lnTo>
                    <a:lnTo>
                      <a:pt x="1479" y="249"/>
                    </a:lnTo>
                    <a:lnTo>
                      <a:pt x="1461" y="268"/>
                    </a:lnTo>
                    <a:lnTo>
                      <a:pt x="1441" y="287"/>
                    </a:lnTo>
                    <a:lnTo>
                      <a:pt x="1419" y="299"/>
                    </a:lnTo>
                    <a:lnTo>
                      <a:pt x="1392" y="309"/>
                    </a:lnTo>
                    <a:lnTo>
                      <a:pt x="1368" y="315"/>
                    </a:lnTo>
                    <a:lnTo>
                      <a:pt x="1334" y="316"/>
                    </a:lnTo>
                    <a:lnTo>
                      <a:pt x="1295" y="313"/>
                    </a:lnTo>
                    <a:lnTo>
                      <a:pt x="1269" y="309"/>
                    </a:lnTo>
                    <a:lnTo>
                      <a:pt x="1247" y="304"/>
                    </a:lnTo>
                    <a:lnTo>
                      <a:pt x="1225" y="291"/>
                    </a:lnTo>
                    <a:lnTo>
                      <a:pt x="1199" y="270"/>
                    </a:lnTo>
                    <a:lnTo>
                      <a:pt x="1182" y="250"/>
                    </a:lnTo>
                    <a:lnTo>
                      <a:pt x="1166" y="229"/>
                    </a:lnTo>
                    <a:lnTo>
                      <a:pt x="1158" y="206"/>
                    </a:lnTo>
                    <a:lnTo>
                      <a:pt x="1152" y="185"/>
                    </a:lnTo>
                    <a:lnTo>
                      <a:pt x="1152" y="161"/>
                    </a:lnTo>
                    <a:lnTo>
                      <a:pt x="1155" y="137"/>
                    </a:lnTo>
                    <a:lnTo>
                      <a:pt x="1161" y="114"/>
                    </a:lnTo>
                    <a:lnTo>
                      <a:pt x="1166" y="93"/>
                    </a:lnTo>
                    <a:lnTo>
                      <a:pt x="1173" y="71"/>
                    </a:lnTo>
                    <a:lnTo>
                      <a:pt x="1178" y="48"/>
                    </a:lnTo>
                    <a:lnTo>
                      <a:pt x="1178" y="28"/>
                    </a:lnTo>
                    <a:lnTo>
                      <a:pt x="1172" y="6"/>
                    </a:lnTo>
                    <a:lnTo>
                      <a:pt x="898" y="6"/>
                    </a:lnTo>
                    <a:lnTo>
                      <a:pt x="901" y="52"/>
                    </a:lnTo>
                    <a:lnTo>
                      <a:pt x="898" y="85"/>
                    </a:lnTo>
                    <a:lnTo>
                      <a:pt x="897" y="112"/>
                    </a:lnTo>
                    <a:lnTo>
                      <a:pt x="897" y="136"/>
                    </a:lnTo>
                    <a:lnTo>
                      <a:pt x="894" y="161"/>
                    </a:lnTo>
                    <a:lnTo>
                      <a:pt x="888" y="186"/>
                    </a:lnTo>
                    <a:lnTo>
                      <a:pt x="881" y="203"/>
                    </a:lnTo>
                    <a:lnTo>
                      <a:pt x="871" y="219"/>
                    </a:lnTo>
                    <a:lnTo>
                      <a:pt x="857" y="232"/>
                    </a:lnTo>
                    <a:lnTo>
                      <a:pt x="842" y="241"/>
                    </a:lnTo>
                    <a:lnTo>
                      <a:pt x="823" y="247"/>
                    </a:lnTo>
                    <a:lnTo>
                      <a:pt x="804" y="250"/>
                    </a:lnTo>
                    <a:lnTo>
                      <a:pt x="785" y="251"/>
                    </a:lnTo>
                    <a:lnTo>
                      <a:pt x="761" y="251"/>
                    </a:lnTo>
                    <a:lnTo>
                      <a:pt x="739" y="249"/>
                    </a:lnTo>
                    <a:lnTo>
                      <a:pt x="720" y="247"/>
                    </a:lnTo>
                    <a:lnTo>
                      <a:pt x="696" y="246"/>
                    </a:lnTo>
                    <a:lnTo>
                      <a:pt x="671" y="243"/>
                    </a:lnTo>
                    <a:lnTo>
                      <a:pt x="643" y="243"/>
                    </a:lnTo>
                    <a:lnTo>
                      <a:pt x="619" y="246"/>
                    </a:lnTo>
                    <a:lnTo>
                      <a:pt x="595" y="249"/>
                    </a:lnTo>
                    <a:lnTo>
                      <a:pt x="569" y="256"/>
                    </a:lnTo>
                    <a:lnTo>
                      <a:pt x="551" y="265"/>
                    </a:lnTo>
                    <a:lnTo>
                      <a:pt x="531" y="278"/>
                    </a:lnTo>
                    <a:lnTo>
                      <a:pt x="519" y="295"/>
                    </a:lnTo>
                    <a:lnTo>
                      <a:pt x="506" y="313"/>
                    </a:lnTo>
                    <a:lnTo>
                      <a:pt x="500" y="332"/>
                    </a:lnTo>
                    <a:lnTo>
                      <a:pt x="498" y="353"/>
                    </a:lnTo>
                    <a:lnTo>
                      <a:pt x="500" y="374"/>
                    </a:lnTo>
                    <a:lnTo>
                      <a:pt x="502" y="397"/>
                    </a:lnTo>
                    <a:lnTo>
                      <a:pt x="500" y="421"/>
                    </a:lnTo>
                    <a:lnTo>
                      <a:pt x="496" y="439"/>
                    </a:lnTo>
                    <a:lnTo>
                      <a:pt x="490" y="459"/>
                    </a:lnTo>
                    <a:lnTo>
                      <a:pt x="482" y="477"/>
                    </a:lnTo>
                    <a:lnTo>
                      <a:pt x="471" y="490"/>
                    </a:lnTo>
                    <a:lnTo>
                      <a:pt x="452" y="502"/>
                    </a:lnTo>
                    <a:lnTo>
                      <a:pt x="430" y="511"/>
                    </a:lnTo>
                    <a:lnTo>
                      <a:pt x="407" y="518"/>
                    </a:lnTo>
                    <a:lnTo>
                      <a:pt x="386" y="524"/>
                    </a:lnTo>
                    <a:lnTo>
                      <a:pt x="363" y="529"/>
                    </a:lnTo>
                    <a:lnTo>
                      <a:pt x="334" y="535"/>
                    </a:lnTo>
                    <a:lnTo>
                      <a:pt x="311" y="539"/>
                    </a:lnTo>
                    <a:lnTo>
                      <a:pt x="287" y="546"/>
                    </a:lnTo>
                    <a:lnTo>
                      <a:pt x="268" y="553"/>
                    </a:lnTo>
                    <a:lnTo>
                      <a:pt x="248" y="562"/>
                    </a:lnTo>
                    <a:lnTo>
                      <a:pt x="232" y="573"/>
                    </a:lnTo>
                    <a:lnTo>
                      <a:pt x="218" y="584"/>
                    </a:lnTo>
                    <a:lnTo>
                      <a:pt x="203" y="603"/>
                    </a:lnTo>
                    <a:lnTo>
                      <a:pt x="193" y="620"/>
                    </a:lnTo>
                    <a:lnTo>
                      <a:pt x="184" y="639"/>
                    </a:lnTo>
                    <a:lnTo>
                      <a:pt x="180" y="663"/>
                    </a:lnTo>
                    <a:lnTo>
                      <a:pt x="183" y="686"/>
                    </a:lnTo>
                    <a:lnTo>
                      <a:pt x="186" y="708"/>
                    </a:lnTo>
                    <a:lnTo>
                      <a:pt x="193" y="735"/>
                    </a:lnTo>
                    <a:lnTo>
                      <a:pt x="200" y="765"/>
                    </a:lnTo>
                    <a:lnTo>
                      <a:pt x="205" y="792"/>
                    </a:lnTo>
                    <a:lnTo>
                      <a:pt x="208" y="813"/>
                    </a:lnTo>
                    <a:lnTo>
                      <a:pt x="208" y="833"/>
                    </a:lnTo>
                    <a:lnTo>
                      <a:pt x="205" y="859"/>
                    </a:lnTo>
                    <a:lnTo>
                      <a:pt x="198" y="882"/>
                    </a:lnTo>
                    <a:lnTo>
                      <a:pt x="193" y="902"/>
                    </a:lnTo>
                    <a:lnTo>
                      <a:pt x="184" y="920"/>
                    </a:lnTo>
                    <a:lnTo>
                      <a:pt x="173" y="944"/>
                    </a:lnTo>
                    <a:lnTo>
                      <a:pt x="158" y="971"/>
                    </a:lnTo>
                    <a:lnTo>
                      <a:pt x="141" y="991"/>
                    </a:lnTo>
                    <a:lnTo>
                      <a:pt x="124" y="1006"/>
                    </a:lnTo>
                    <a:lnTo>
                      <a:pt x="108" y="1020"/>
                    </a:lnTo>
                    <a:lnTo>
                      <a:pt x="91" y="1032"/>
                    </a:lnTo>
                    <a:lnTo>
                      <a:pt x="74" y="1039"/>
                    </a:lnTo>
                    <a:lnTo>
                      <a:pt x="50" y="1044"/>
                    </a:lnTo>
                    <a:lnTo>
                      <a:pt x="23" y="1048"/>
                    </a:lnTo>
                    <a:lnTo>
                      <a:pt x="0" y="1048"/>
                    </a:lnTo>
                    <a:close/>
                  </a:path>
                </a:pathLst>
              </a:custGeom>
              <a:solidFill>
                <a:srgbClr val="99CCFF"/>
              </a:solidFill>
              <a:ln w="17526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3" name="Freeform 7"/>
              <p:cNvSpPr>
                <a:spLocks/>
              </p:cNvSpPr>
              <p:nvPr/>
            </p:nvSpPr>
            <p:spPr bwMode="auto">
              <a:xfrm>
                <a:off x="221" y="2545"/>
                <a:ext cx="1627" cy="1583"/>
              </a:xfrm>
              <a:custGeom>
                <a:avLst/>
                <a:gdLst>
                  <a:gd name="T0" fmla="*/ 1627 w 1627"/>
                  <a:gd name="T1" fmla="*/ 1583 h 1583"/>
                  <a:gd name="T2" fmla="*/ 0 w 1627"/>
                  <a:gd name="T3" fmla="*/ 319 h 1583"/>
                  <a:gd name="T4" fmla="*/ 147 w 1627"/>
                  <a:gd name="T5" fmla="*/ 308 h 1583"/>
                  <a:gd name="T6" fmla="*/ 151 w 1627"/>
                  <a:gd name="T7" fmla="*/ 280 h 1583"/>
                  <a:gd name="T8" fmla="*/ 144 w 1627"/>
                  <a:gd name="T9" fmla="*/ 245 h 1583"/>
                  <a:gd name="T10" fmla="*/ 132 w 1627"/>
                  <a:gd name="T11" fmla="*/ 202 h 1583"/>
                  <a:gd name="T12" fmla="*/ 125 w 1627"/>
                  <a:gd name="T13" fmla="*/ 161 h 1583"/>
                  <a:gd name="T14" fmla="*/ 127 w 1627"/>
                  <a:gd name="T15" fmla="*/ 123 h 1583"/>
                  <a:gd name="T16" fmla="*/ 140 w 1627"/>
                  <a:gd name="T17" fmla="*/ 85 h 1583"/>
                  <a:gd name="T18" fmla="*/ 166 w 1627"/>
                  <a:gd name="T19" fmla="*/ 54 h 1583"/>
                  <a:gd name="T20" fmla="*/ 196 w 1627"/>
                  <a:gd name="T21" fmla="*/ 29 h 1583"/>
                  <a:gd name="T22" fmla="*/ 233 w 1627"/>
                  <a:gd name="T23" fmla="*/ 10 h 1583"/>
                  <a:gd name="T24" fmla="*/ 279 w 1627"/>
                  <a:gd name="T25" fmla="*/ 2 h 1583"/>
                  <a:gd name="T26" fmla="*/ 320 w 1627"/>
                  <a:gd name="T27" fmla="*/ 0 h 1583"/>
                  <a:gd name="T28" fmla="*/ 355 w 1627"/>
                  <a:gd name="T29" fmla="*/ 5 h 1583"/>
                  <a:gd name="T30" fmla="*/ 392 w 1627"/>
                  <a:gd name="T31" fmla="*/ 16 h 1583"/>
                  <a:gd name="T32" fmla="*/ 422 w 1627"/>
                  <a:gd name="T33" fmla="*/ 36 h 1583"/>
                  <a:gd name="T34" fmla="*/ 450 w 1627"/>
                  <a:gd name="T35" fmla="*/ 65 h 1583"/>
                  <a:gd name="T36" fmla="*/ 472 w 1627"/>
                  <a:gd name="T37" fmla="*/ 98 h 1583"/>
                  <a:gd name="T38" fmla="*/ 485 w 1627"/>
                  <a:gd name="T39" fmla="*/ 143 h 1583"/>
                  <a:gd name="T40" fmla="*/ 480 w 1627"/>
                  <a:gd name="T41" fmla="*/ 188 h 1583"/>
                  <a:gd name="T42" fmla="*/ 468 w 1627"/>
                  <a:gd name="T43" fmla="*/ 233 h 1583"/>
                  <a:gd name="T44" fmla="*/ 457 w 1627"/>
                  <a:gd name="T45" fmla="*/ 278 h 1583"/>
                  <a:gd name="T46" fmla="*/ 460 w 1627"/>
                  <a:gd name="T47" fmla="*/ 300 h 1583"/>
                  <a:gd name="T48" fmla="*/ 733 w 1627"/>
                  <a:gd name="T49" fmla="*/ 311 h 1583"/>
                  <a:gd name="T50" fmla="*/ 726 w 1627"/>
                  <a:gd name="T51" fmla="*/ 394 h 1583"/>
                  <a:gd name="T52" fmla="*/ 729 w 1627"/>
                  <a:gd name="T53" fmla="*/ 443 h 1583"/>
                  <a:gd name="T54" fmla="*/ 736 w 1627"/>
                  <a:gd name="T55" fmla="*/ 494 h 1583"/>
                  <a:gd name="T56" fmla="*/ 755 w 1627"/>
                  <a:gd name="T57" fmla="*/ 525 h 1583"/>
                  <a:gd name="T58" fmla="*/ 784 w 1627"/>
                  <a:gd name="T59" fmla="*/ 548 h 1583"/>
                  <a:gd name="T60" fmla="*/ 821 w 1627"/>
                  <a:gd name="T61" fmla="*/ 558 h 1583"/>
                  <a:gd name="T62" fmla="*/ 863 w 1627"/>
                  <a:gd name="T63" fmla="*/ 559 h 1583"/>
                  <a:gd name="T64" fmla="*/ 904 w 1627"/>
                  <a:gd name="T65" fmla="*/ 555 h 1583"/>
                  <a:gd name="T66" fmla="*/ 955 w 1627"/>
                  <a:gd name="T67" fmla="*/ 549 h 1583"/>
                  <a:gd name="T68" fmla="*/ 1007 w 1627"/>
                  <a:gd name="T69" fmla="*/ 552 h 1583"/>
                  <a:gd name="T70" fmla="*/ 1055 w 1627"/>
                  <a:gd name="T71" fmla="*/ 565 h 1583"/>
                  <a:gd name="T72" fmla="*/ 1095 w 1627"/>
                  <a:gd name="T73" fmla="*/ 587 h 1583"/>
                  <a:gd name="T74" fmla="*/ 1119 w 1627"/>
                  <a:gd name="T75" fmla="*/ 621 h 1583"/>
                  <a:gd name="T76" fmla="*/ 1129 w 1627"/>
                  <a:gd name="T77" fmla="*/ 661 h 1583"/>
                  <a:gd name="T78" fmla="*/ 1124 w 1627"/>
                  <a:gd name="T79" fmla="*/ 706 h 1583"/>
                  <a:gd name="T80" fmla="*/ 1129 w 1627"/>
                  <a:gd name="T81" fmla="*/ 748 h 1583"/>
                  <a:gd name="T82" fmla="*/ 1144 w 1627"/>
                  <a:gd name="T83" fmla="*/ 785 h 1583"/>
                  <a:gd name="T84" fmla="*/ 1172 w 1627"/>
                  <a:gd name="T85" fmla="*/ 810 h 1583"/>
                  <a:gd name="T86" fmla="*/ 1219 w 1627"/>
                  <a:gd name="T87" fmla="*/ 826 h 1583"/>
                  <a:gd name="T88" fmla="*/ 1263 w 1627"/>
                  <a:gd name="T89" fmla="*/ 837 h 1583"/>
                  <a:gd name="T90" fmla="*/ 1315 w 1627"/>
                  <a:gd name="T91" fmla="*/ 847 h 1583"/>
                  <a:gd name="T92" fmla="*/ 1358 w 1627"/>
                  <a:gd name="T93" fmla="*/ 861 h 1583"/>
                  <a:gd name="T94" fmla="*/ 1394 w 1627"/>
                  <a:gd name="T95" fmla="*/ 881 h 1583"/>
                  <a:gd name="T96" fmla="*/ 1423 w 1627"/>
                  <a:gd name="T97" fmla="*/ 910 h 1583"/>
                  <a:gd name="T98" fmla="*/ 1442 w 1627"/>
                  <a:gd name="T99" fmla="*/ 946 h 1583"/>
                  <a:gd name="T100" fmla="*/ 1443 w 1627"/>
                  <a:gd name="T101" fmla="*/ 995 h 1583"/>
                  <a:gd name="T102" fmla="*/ 1433 w 1627"/>
                  <a:gd name="T103" fmla="*/ 1043 h 1583"/>
                  <a:gd name="T104" fmla="*/ 1419 w 1627"/>
                  <a:gd name="T105" fmla="*/ 1099 h 1583"/>
                  <a:gd name="T106" fmla="*/ 1416 w 1627"/>
                  <a:gd name="T107" fmla="*/ 1140 h 1583"/>
                  <a:gd name="T108" fmla="*/ 1426 w 1627"/>
                  <a:gd name="T109" fmla="*/ 1190 h 1583"/>
                  <a:gd name="T110" fmla="*/ 1445 w 1627"/>
                  <a:gd name="T111" fmla="*/ 1224 h 1583"/>
                  <a:gd name="T112" fmla="*/ 1474 w 1627"/>
                  <a:gd name="T113" fmla="*/ 1260 h 1583"/>
                  <a:gd name="T114" fmla="*/ 1514 w 1627"/>
                  <a:gd name="T115" fmla="*/ 1289 h 1583"/>
                  <a:gd name="T116" fmla="*/ 1555 w 1627"/>
                  <a:gd name="T117" fmla="*/ 1301 h 1583"/>
                  <a:gd name="T118" fmla="*/ 1601 w 1627"/>
                  <a:gd name="T119" fmla="*/ 1305 h 158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627"/>
                  <a:gd name="T181" fmla="*/ 0 h 1583"/>
                  <a:gd name="T182" fmla="*/ 1627 w 1627"/>
                  <a:gd name="T183" fmla="*/ 1583 h 158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627" h="1583">
                    <a:moveTo>
                      <a:pt x="1627" y="1304"/>
                    </a:moveTo>
                    <a:lnTo>
                      <a:pt x="1627" y="1583"/>
                    </a:lnTo>
                    <a:lnTo>
                      <a:pt x="1" y="1583"/>
                    </a:lnTo>
                    <a:lnTo>
                      <a:pt x="0" y="319"/>
                    </a:lnTo>
                    <a:lnTo>
                      <a:pt x="141" y="319"/>
                    </a:lnTo>
                    <a:lnTo>
                      <a:pt x="147" y="308"/>
                    </a:lnTo>
                    <a:lnTo>
                      <a:pt x="151" y="292"/>
                    </a:lnTo>
                    <a:lnTo>
                      <a:pt x="151" y="280"/>
                    </a:lnTo>
                    <a:lnTo>
                      <a:pt x="149" y="264"/>
                    </a:lnTo>
                    <a:lnTo>
                      <a:pt x="144" y="245"/>
                    </a:lnTo>
                    <a:lnTo>
                      <a:pt x="138" y="219"/>
                    </a:lnTo>
                    <a:lnTo>
                      <a:pt x="132" y="202"/>
                    </a:lnTo>
                    <a:lnTo>
                      <a:pt x="127" y="181"/>
                    </a:lnTo>
                    <a:lnTo>
                      <a:pt x="125" y="161"/>
                    </a:lnTo>
                    <a:lnTo>
                      <a:pt x="125" y="142"/>
                    </a:lnTo>
                    <a:lnTo>
                      <a:pt x="127" y="123"/>
                    </a:lnTo>
                    <a:lnTo>
                      <a:pt x="132" y="103"/>
                    </a:lnTo>
                    <a:lnTo>
                      <a:pt x="140" y="85"/>
                    </a:lnTo>
                    <a:lnTo>
                      <a:pt x="151" y="71"/>
                    </a:lnTo>
                    <a:lnTo>
                      <a:pt x="166" y="54"/>
                    </a:lnTo>
                    <a:lnTo>
                      <a:pt x="180" y="41"/>
                    </a:lnTo>
                    <a:lnTo>
                      <a:pt x="196" y="29"/>
                    </a:lnTo>
                    <a:lnTo>
                      <a:pt x="213" y="19"/>
                    </a:lnTo>
                    <a:lnTo>
                      <a:pt x="233" y="10"/>
                    </a:lnTo>
                    <a:lnTo>
                      <a:pt x="255" y="5"/>
                    </a:lnTo>
                    <a:lnTo>
                      <a:pt x="279" y="2"/>
                    </a:lnTo>
                    <a:lnTo>
                      <a:pt x="299" y="0"/>
                    </a:lnTo>
                    <a:lnTo>
                      <a:pt x="320" y="0"/>
                    </a:lnTo>
                    <a:lnTo>
                      <a:pt x="340" y="2"/>
                    </a:lnTo>
                    <a:lnTo>
                      <a:pt x="355" y="5"/>
                    </a:lnTo>
                    <a:lnTo>
                      <a:pt x="374" y="10"/>
                    </a:lnTo>
                    <a:lnTo>
                      <a:pt x="392" y="16"/>
                    </a:lnTo>
                    <a:lnTo>
                      <a:pt x="406" y="24"/>
                    </a:lnTo>
                    <a:lnTo>
                      <a:pt x="422" y="36"/>
                    </a:lnTo>
                    <a:lnTo>
                      <a:pt x="436" y="50"/>
                    </a:lnTo>
                    <a:lnTo>
                      <a:pt x="450" y="65"/>
                    </a:lnTo>
                    <a:lnTo>
                      <a:pt x="463" y="81"/>
                    </a:lnTo>
                    <a:lnTo>
                      <a:pt x="472" y="98"/>
                    </a:lnTo>
                    <a:lnTo>
                      <a:pt x="480" y="119"/>
                    </a:lnTo>
                    <a:lnTo>
                      <a:pt x="485" y="143"/>
                    </a:lnTo>
                    <a:lnTo>
                      <a:pt x="485" y="165"/>
                    </a:lnTo>
                    <a:lnTo>
                      <a:pt x="480" y="188"/>
                    </a:lnTo>
                    <a:lnTo>
                      <a:pt x="474" y="211"/>
                    </a:lnTo>
                    <a:lnTo>
                      <a:pt x="468" y="233"/>
                    </a:lnTo>
                    <a:lnTo>
                      <a:pt x="461" y="259"/>
                    </a:lnTo>
                    <a:lnTo>
                      <a:pt x="457" y="278"/>
                    </a:lnTo>
                    <a:lnTo>
                      <a:pt x="457" y="290"/>
                    </a:lnTo>
                    <a:lnTo>
                      <a:pt x="460" y="300"/>
                    </a:lnTo>
                    <a:lnTo>
                      <a:pt x="464" y="311"/>
                    </a:lnTo>
                    <a:lnTo>
                      <a:pt x="733" y="311"/>
                    </a:lnTo>
                    <a:lnTo>
                      <a:pt x="728" y="363"/>
                    </a:lnTo>
                    <a:lnTo>
                      <a:pt x="726" y="394"/>
                    </a:lnTo>
                    <a:lnTo>
                      <a:pt x="728" y="419"/>
                    </a:lnTo>
                    <a:lnTo>
                      <a:pt x="729" y="443"/>
                    </a:lnTo>
                    <a:lnTo>
                      <a:pt x="732" y="469"/>
                    </a:lnTo>
                    <a:lnTo>
                      <a:pt x="736" y="494"/>
                    </a:lnTo>
                    <a:lnTo>
                      <a:pt x="745" y="511"/>
                    </a:lnTo>
                    <a:lnTo>
                      <a:pt x="755" y="525"/>
                    </a:lnTo>
                    <a:lnTo>
                      <a:pt x="767" y="538"/>
                    </a:lnTo>
                    <a:lnTo>
                      <a:pt x="784" y="548"/>
                    </a:lnTo>
                    <a:lnTo>
                      <a:pt x="803" y="555"/>
                    </a:lnTo>
                    <a:lnTo>
                      <a:pt x="821" y="558"/>
                    </a:lnTo>
                    <a:lnTo>
                      <a:pt x="841" y="559"/>
                    </a:lnTo>
                    <a:lnTo>
                      <a:pt x="863" y="559"/>
                    </a:lnTo>
                    <a:lnTo>
                      <a:pt x="887" y="556"/>
                    </a:lnTo>
                    <a:lnTo>
                      <a:pt x="904" y="555"/>
                    </a:lnTo>
                    <a:lnTo>
                      <a:pt x="930" y="552"/>
                    </a:lnTo>
                    <a:lnTo>
                      <a:pt x="955" y="549"/>
                    </a:lnTo>
                    <a:lnTo>
                      <a:pt x="983" y="549"/>
                    </a:lnTo>
                    <a:lnTo>
                      <a:pt x="1007" y="552"/>
                    </a:lnTo>
                    <a:lnTo>
                      <a:pt x="1031" y="556"/>
                    </a:lnTo>
                    <a:lnTo>
                      <a:pt x="1055" y="565"/>
                    </a:lnTo>
                    <a:lnTo>
                      <a:pt x="1075" y="573"/>
                    </a:lnTo>
                    <a:lnTo>
                      <a:pt x="1095" y="587"/>
                    </a:lnTo>
                    <a:lnTo>
                      <a:pt x="1107" y="603"/>
                    </a:lnTo>
                    <a:lnTo>
                      <a:pt x="1119" y="621"/>
                    </a:lnTo>
                    <a:lnTo>
                      <a:pt x="1126" y="641"/>
                    </a:lnTo>
                    <a:lnTo>
                      <a:pt x="1129" y="661"/>
                    </a:lnTo>
                    <a:lnTo>
                      <a:pt x="1126" y="683"/>
                    </a:lnTo>
                    <a:lnTo>
                      <a:pt x="1124" y="706"/>
                    </a:lnTo>
                    <a:lnTo>
                      <a:pt x="1126" y="728"/>
                    </a:lnTo>
                    <a:lnTo>
                      <a:pt x="1129" y="748"/>
                    </a:lnTo>
                    <a:lnTo>
                      <a:pt x="1136" y="767"/>
                    </a:lnTo>
                    <a:lnTo>
                      <a:pt x="1144" y="785"/>
                    </a:lnTo>
                    <a:lnTo>
                      <a:pt x="1155" y="798"/>
                    </a:lnTo>
                    <a:lnTo>
                      <a:pt x="1172" y="810"/>
                    </a:lnTo>
                    <a:lnTo>
                      <a:pt x="1195" y="819"/>
                    </a:lnTo>
                    <a:lnTo>
                      <a:pt x="1219" y="826"/>
                    </a:lnTo>
                    <a:lnTo>
                      <a:pt x="1239" y="831"/>
                    </a:lnTo>
                    <a:lnTo>
                      <a:pt x="1263" y="837"/>
                    </a:lnTo>
                    <a:lnTo>
                      <a:pt x="1291" y="843"/>
                    </a:lnTo>
                    <a:lnTo>
                      <a:pt x="1315" y="847"/>
                    </a:lnTo>
                    <a:lnTo>
                      <a:pt x="1339" y="854"/>
                    </a:lnTo>
                    <a:lnTo>
                      <a:pt x="1358" y="861"/>
                    </a:lnTo>
                    <a:lnTo>
                      <a:pt x="1378" y="869"/>
                    </a:lnTo>
                    <a:lnTo>
                      <a:pt x="1394" y="881"/>
                    </a:lnTo>
                    <a:lnTo>
                      <a:pt x="1406" y="892"/>
                    </a:lnTo>
                    <a:lnTo>
                      <a:pt x="1423" y="910"/>
                    </a:lnTo>
                    <a:lnTo>
                      <a:pt x="1433" y="927"/>
                    </a:lnTo>
                    <a:lnTo>
                      <a:pt x="1442" y="946"/>
                    </a:lnTo>
                    <a:lnTo>
                      <a:pt x="1446" y="971"/>
                    </a:lnTo>
                    <a:lnTo>
                      <a:pt x="1443" y="995"/>
                    </a:lnTo>
                    <a:lnTo>
                      <a:pt x="1439" y="1016"/>
                    </a:lnTo>
                    <a:lnTo>
                      <a:pt x="1433" y="1043"/>
                    </a:lnTo>
                    <a:lnTo>
                      <a:pt x="1426" y="1073"/>
                    </a:lnTo>
                    <a:lnTo>
                      <a:pt x="1419" y="1099"/>
                    </a:lnTo>
                    <a:lnTo>
                      <a:pt x="1416" y="1122"/>
                    </a:lnTo>
                    <a:lnTo>
                      <a:pt x="1416" y="1140"/>
                    </a:lnTo>
                    <a:lnTo>
                      <a:pt x="1421" y="1167"/>
                    </a:lnTo>
                    <a:lnTo>
                      <a:pt x="1426" y="1190"/>
                    </a:lnTo>
                    <a:lnTo>
                      <a:pt x="1435" y="1207"/>
                    </a:lnTo>
                    <a:lnTo>
                      <a:pt x="1445" y="1224"/>
                    </a:lnTo>
                    <a:lnTo>
                      <a:pt x="1459" y="1242"/>
                    </a:lnTo>
                    <a:lnTo>
                      <a:pt x="1474" y="1260"/>
                    </a:lnTo>
                    <a:lnTo>
                      <a:pt x="1492" y="1276"/>
                    </a:lnTo>
                    <a:lnTo>
                      <a:pt x="1514" y="1289"/>
                    </a:lnTo>
                    <a:lnTo>
                      <a:pt x="1533" y="1296"/>
                    </a:lnTo>
                    <a:lnTo>
                      <a:pt x="1555" y="1301"/>
                    </a:lnTo>
                    <a:lnTo>
                      <a:pt x="1576" y="1304"/>
                    </a:lnTo>
                    <a:lnTo>
                      <a:pt x="1601" y="1305"/>
                    </a:lnTo>
                    <a:lnTo>
                      <a:pt x="1627" y="1304"/>
                    </a:lnTo>
                    <a:close/>
                  </a:path>
                </a:pathLst>
              </a:custGeom>
              <a:solidFill>
                <a:srgbClr val="CCFFCC"/>
              </a:solidFill>
              <a:ln w="17526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4" name="Rectangle 8"/>
              <p:cNvSpPr>
                <a:spLocks noChangeArrowheads="1"/>
              </p:cNvSpPr>
              <p:nvPr/>
            </p:nvSpPr>
            <p:spPr bwMode="auto">
              <a:xfrm>
                <a:off x="1075" y="2580"/>
                <a:ext cx="1488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800" b="1">
                    <a:solidFill>
                      <a:srgbClr val="111111"/>
                    </a:solidFill>
                    <a:latin typeface="Times New Roman" pitchFamily="28" charset="0"/>
                  </a:rPr>
                  <a:t>Economic</a:t>
                </a:r>
                <a:r>
                  <a:rPr lang="en-US" sz="2400" b="1">
                    <a:solidFill>
                      <a:srgbClr val="111111"/>
                    </a:solidFill>
                    <a:latin typeface="Times New Roman" pitchFamily="28" charset="0"/>
                  </a:rPr>
                  <a:t> </a:t>
                </a:r>
                <a:r>
                  <a:rPr lang="en-US" sz="2800" b="1">
                    <a:solidFill>
                      <a:srgbClr val="111111"/>
                    </a:solidFill>
                    <a:latin typeface="Times New Roman" pitchFamily="28" charset="0"/>
                  </a:rPr>
                  <a:t>Rights</a:t>
                </a:r>
              </a:p>
            </p:txBody>
          </p:sp>
          <p:sp>
            <p:nvSpPr>
              <p:cNvPr id="20495" name="Rectangle 9"/>
              <p:cNvSpPr>
                <a:spLocks noChangeArrowheads="1"/>
              </p:cNvSpPr>
              <p:nvPr/>
            </p:nvSpPr>
            <p:spPr bwMode="auto">
              <a:xfrm>
                <a:off x="1939" y="3588"/>
                <a:ext cx="1488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800" b="1">
                    <a:solidFill>
                      <a:srgbClr val="111111"/>
                    </a:solidFill>
                    <a:latin typeface="Times New Roman" pitchFamily="28" charset="0"/>
                  </a:rPr>
                  <a:t>Cultural Rights</a:t>
                </a:r>
              </a:p>
            </p:txBody>
          </p:sp>
          <p:sp>
            <p:nvSpPr>
              <p:cNvPr id="20496" name="Rectangle 10"/>
              <p:cNvSpPr>
                <a:spLocks noChangeArrowheads="1"/>
              </p:cNvSpPr>
              <p:nvPr/>
            </p:nvSpPr>
            <p:spPr bwMode="auto">
              <a:xfrm>
                <a:off x="259" y="3588"/>
                <a:ext cx="1488" cy="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800" b="1">
                    <a:solidFill>
                      <a:srgbClr val="111111"/>
                    </a:solidFill>
                    <a:latin typeface="Times New Roman" pitchFamily="28" charset="0"/>
                  </a:rPr>
                  <a:t>Social Rights</a:t>
                </a:r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864" y="2112"/>
              <a:ext cx="3456" cy="1248"/>
              <a:chOff x="384" y="720"/>
              <a:chExt cx="3117" cy="1269"/>
            </a:xfrm>
          </p:grpSpPr>
          <p:sp>
            <p:nvSpPr>
              <p:cNvPr id="20486" name="Freeform 12"/>
              <p:cNvSpPr>
                <a:spLocks/>
              </p:cNvSpPr>
              <p:nvPr/>
            </p:nvSpPr>
            <p:spPr bwMode="auto">
              <a:xfrm>
                <a:off x="1920" y="720"/>
                <a:ext cx="1571" cy="1269"/>
              </a:xfrm>
              <a:custGeom>
                <a:avLst/>
                <a:gdLst>
                  <a:gd name="T0" fmla="*/ 0 w 1626"/>
                  <a:gd name="T1" fmla="*/ 0 h 1582"/>
                  <a:gd name="T2" fmla="*/ 1571 w 1626"/>
                  <a:gd name="T3" fmla="*/ 1014 h 1582"/>
                  <a:gd name="T4" fmla="*/ 1429 w 1626"/>
                  <a:gd name="T5" fmla="*/ 1023 h 1582"/>
                  <a:gd name="T6" fmla="*/ 1425 w 1626"/>
                  <a:gd name="T7" fmla="*/ 1045 h 1582"/>
                  <a:gd name="T8" fmla="*/ 1432 w 1626"/>
                  <a:gd name="T9" fmla="*/ 1073 h 1582"/>
                  <a:gd name="T10" fmla="*/ 1443 w 1626"/>
                  <a:gd name="T11" fmla="*/ 1108 h 1582"/>
                  <a:gd name="T12" fmla="*/ 1450 w 1626"/>
                  <a:gd name="T13" fmla="*/ 1141 h 1582"/>
                  <a:gd name="T14" fmla="*/ 1447 w 1626"/>
                  <a:gd name="T15" fmla="*/ 1171 h 1582"/>
                  <a:gd name="T16" fmla="*/ 1437 w 1626"/>
                  <a:gd name="T17" fmla="*/ 1202 h 1582"/>
                  <a:gd name="T18" fmla="*/ 1411 w 1626"/>
                  <a:gd name="T19" fmla="*/ 1226 h 1582"/>
                  <a:gd name="T20" fmla="*/ 1382 w 1626"/>
                  <a:gd name="T21" fmla="*/ 1247 h 1582"/>
                  <a:gd name="T22" fmla="*/ 1346 w 1626"/>
                  <a:gd name="T23" fmla="*/ 1260 h 1582"/>
                  <a:gd name="T24" fmla="*/ 1301 w 1626"/>
                  <a:gd name="T25" fmla="*/ 1268 h 1582"/>
                  <a:gd name="T26" fmla="*/ 1262 w 1626"/>
                  <a:gd name="T27" fmla="*/ 1269 h 1582"/>
                  <a:gd name="T28" fmla="*/ 1228 w 1626"/>
                  <a:gd name="T29" fmla="*/ 1266 h 1582"/>
                  <a:gd name="T30" fmla="*/ 1192 w 1626"/>
                  <a:gd name="T31" fmla="*/ 1257 h 1582"/>
                  <a:gd name="T32" fmla="*/ 1163 w 1626"/>
                  <a:gd name="T33" fmla="*/ 1241 h 1582"/>
                  <a:gd name="T34" fmla="*/ 1136 w 1626"/>
                  <a:gd name="T35" fmla="*/ 1218 h 1582"/>
                  <a:gd name="T36" fmla="*/ 1115 w 1626"/>
                  <a:gd name="T37" fmla="*/ 1191 h 1582"/>
                  <a:gd name="T38" fmla="*/ 1102 w 1626"/>
                  <a:gd name="T39" fmla="*/ 1155 h 1582"/>
                  <a:gd name="T40" fmla="*/ 1108 w 1626"/>
                  <a:gd name="T41" fmla="*/ 1119 h 1582"/>
                  <a:gd name="T42" fmla="*/ 1119 w 1626"/>
                  <a:gd name="T43" fmla="*/ 1083 h 1582"/>
                  <a:gd name="T44" fmla="*/ 1128 w 1626"/>
                  <a:gd name="T45" fmla="*/ 1047 h 1582"/>
                  <a:gd name="T46" fmla="*/ 1127 w 1626"/>
                  <a:gd name="T47" fmla="*/ 1029 h 1582"/>
                  <a:gd name="T48" fmla="*/ 861 w 1626"/>
                  <a:gd name="T49" fmla="*/ 1020 h 1582"/>
                  <a:gd name="T50" fmla="*/ 864 w 1626"/>
                  <a:gd name="T51" fmla="*/ 960 h 1582"/>
                  <a:gd name="T52" fmla="*/ 858 w 1626"/>
                  <a:gd name="T53" fmla="*/ 921 h 1582"/>
                  <a:gd name="T54" fmla="*/ 847 w 1626"/>
                  <a:gd name="T55" fmla="*/ 897 h 1582"/>
                  <a:gd name="T56" fmla="*/ 825 w 1626"/>
                  <a:gd name="T57" fmla="*/ 878 h 1582"/>
                  <a:gd name="T58" fmla="*/ 795 w 1626"/>
                  <a:gd name="T59" fmla="*/ 866 h 1582"/>
                  <a:gd name="T60" fmla="*/ 758 w 1626"/>
                  <a:gd name="T61" fmla="*/ 862 h 1582"/>
                  <a:gd name="T62" fmla="*/ 705 w 1626"/>
                  <a:gd name="T63" fmla="*/ 864 h 1582"/>
                  <a:gd name="T64" fmla="*/ 655 w 1626"/>
                  <a:gd name="T65" fmla="*/ 868 h 1582"/>
                  <a:gd name="T66" fmla="*/ 604 w 1626"/>
                  <a:gd name="T67" fmla="*/ 868 h 1582"/>
                  <a:gd name="T68" fmla="*/ 552 w 1626"/>
                  <a:gd name="T69" fmla="*/ 860 h 1582"/>
                  <a:gd name="T70" fmla="*/ 512 w 1626"/>
                  <a:gd name="T71" fmla="*/ 841 h 1582"/>
                  <a:gd name="T72" fmla="*/ 489 w 1626"/>
                  <a:gd name="T73" fmla="*/ 814 h 1582"/>
                  <a:gd name="T74" fmla="*/ 479 w 1626"/>
                  <a:gd name="T75" fmla="*/ 780 h 1582"/>
                  <a:gd name="T76" fmla="*/ 481 w 1626"/>
                  <a:gd name="T77" fmla="*/ 740 h 1582"/>
                  <a:gd name="T78" fmla="*/ 474 w 1626"/>
                  <a:gd name="T79" fmla="*/ 703 h 1582"/>
                  <a:gd name="T80" fmla="*/ 463 w 1626"/>
                  <a:gd name="T81" fmla="*/ 681 h 1582"/>
                  <a:gd name="T82" fmla="*/ 446 w 1626"/>
                  <a:gd name="T83" fmla="*/ 666 h 1582"/>
                  <a:gd name="T84" fmla="*/ 409 w 1626"/>
                  <a:gd name="T85" fmla="*/ 651 h 1582"/>
                  <a:gd name="T86" fmla="*/ 358 w 1626"/>
                  <a:gd name="T87" fmla="*/ 640 h 1582"/>
                  <a:gd name="T88" fmla="*/ 302 w 1626"/>
                  <a:gd name="T89" fmla="*/ 632 h 1582"/>
                  <a:gd name="T90" fmla="*/ 260 w 1626"/>
                  <a:gd name="T91" fmla="*/ 621 h 1582"/>
                  <a:gd name="T92" fmla="*/ 223 w 1626"/>
                  <a:gd name="T93" fmla="*/ 604 h 1582"/>
                  <a:gd name="T94" fmla="*/ 193 w 1626"/>
                  <a:gd name="T95" fmla="*/ 580 h 1582"/>
                  <a:gd name="T96" fmla="*/ 174 w 1626"/>
                  <a:gd name="T97" fmla="*/ 551 h 1582"/>
                  <a:gd name="T98" fmla="*/ 171 w 1626"/>
                  <a:gd name="T99" fmla="*/ 518 h 1582"/>
                  <a:gd name="T100" fmla="*/ 183 w 1626"/>
                  <a:gd name="T101" fmla="*/ 482 h 1582"/>
                  <a:gd name="T102" fmla="*/ 191 w 1626"/>
                  <a:gd name="T103" fmla="*/ 441 h 1582"/>
                  <a:gd name="T104" fmla="*/ 200 w 1626"/>
                  <a:gd name="T105" fmla="*/ 403 h 1582"/>
                  <a:gd name="T106" fmla="*/ 191 w 1626"/>
                  <a:gd name="T107" fmla="*/ 364 h 1582"/>
                  <a:gd name="T108" fmla="*/ 173 w 1626"/>
                  <a:gd name="T109" fmla="*/ 329 h 1582"/>
                  <a:gd name="T110" fmla="*/ 154 w 1626"/>
                  <a:gd name="T111" fmla="*/ 307 h 1582"/>
                  <a:gd name="T112" fmla="*/ 129 w 1626"/>
                  <a:gd name="T113" fmla="*/ 288 h 1582"/>
                  <a:gd name="T114" fmla="*/ 100 w 1626"/>
                  <a:gd name="T115" fmla="*/ 274 h 1582"/>
                  <a:gd name="T116" fmla="*/ 64 w 1626"/>
                  <a:gd name="T117" fmla="*/ 266 h 1582"/>
                  <a:gd name="T118" fmla="*/ 20 w 1626"/>
                  <a:gd name="T119" fmla="*/ 265 h 158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626"/>
                  <a:gd name="T181" fmla="*/ 0 h 1582"/>
                  <a:gd name="T182" fmla="*/ 1626 w 1626"/>
                  <a:gd name="T183" fmla="*/ 1582 h 158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626" h="1582">
                    <a:moveTo>
                      <a:pt x="0" y="330"/>
                    </a:moveTo>
                    <a:lnTo>
                      <a:pt x="0" y="0"/>
                    </a:lnTo>
                    <a:lnTo>
                      <a:pt x="1625" y="0"/>
                    </a:lnTo>
                    <a:lnTo>
                      <a:pt x="1626" y="1264"/>
                    </a:lnTo>
                    <a:lnTo>
                      <a:pt x="1485" y="1264"/>
                    </a:lnTo>
                    <a:lnTo>
                      <a:pt x="1479" y="1275"/>
                    </a:lnTo>
                    <a:lnTo>
                      <a:pt x="1475" y="1290"/>
                    </a:lnTo>
                    <a:lnTo>
                      <a:pt x="1475" y="1303"/>
                    </a:lnTo>
                    <a:lnTo>
                      <a:pt x="1477" y="1319"/>
                    </a:lnTo>
                    <a:lnTo>
                      <a:pt x="1482" y="1338"/>
                    </a:lnTo>
                    <a:lnTo>
                      <a:pt x="1488" y="1364"/>
                    </a:lnTo>
                    <a:lnTo>
                      <a:pt x="1494" y="1381"/>
                    </a:lnTo>
                    <a:lnTo>
                      <a:pt x="1498" y="1402"/>
                    </a:lnTo>
                    <a:lnTo>
                      <a:pt x="1501" y="1422"/>
                    </a:lnTo>
                    <a:lnTo>
                      <a:pt x="1501" y="1441"/>
                    </a:lnTo>
                    <a:lnTo>
                      <a:pt x="1498" y="1460"/>
                    </a:lnTo>
                    <a:lnTo>
                      <a:pt x="1494" y="1479"/>
                    </a:lnTo>
                    <a:lnTo>
                      <a:pt x="1487" y="1498"/>
                    </a:lnTo>
                    <a:lnTo>
                      <a:pt x="1475" y="1512"/>
                    </a:lnTo>
                    <a:lnTo>
                      <a:pt x="1460" y="1529"/>
                    </a:lnTo>
                    <a:lnTo>
                      <a:pt x="1444" y="1542"/>
                    </a:lnTo>
                    <a:lnTo>
                      <a:pt x="1430" y="1554"/>
                    </a:lnTo>
                    <a:lnTo>
                      <a:pt x="1413" y="1564"/>
                    </a:lnTo>
                    <a:lnTo>
                      <a:pt x="1393" y="1571"/>
                    </a:lnTo>
                    <a:lnTo>
                      <a:pt x="1369" y="1578"/>
                    </a:lnTo>
                    <a:lnTo>
                      <a:pt x="1347" y="1581"/>
                    </a:lnTo>
                    <a:lnTo>
                      <a:pt x="1327" y="1582"/>
                    </a:lnTo>
                    <a:lnTo>
                      <a:pt x="1306" y="1582"/>
                    </a:lnTo>
                    <a:lnTo>
                      <a:pt x="1286" y="1581"/>
                    </a:lnTo>
                    <a:lnTo>
                      <a:pt x="1271" y="1578"/>
                    </a:lnTo>
                    <a:lnTo>
                      <a:pt x="1252" y="1573"/>
                    </a:lnTo>
                    <a:lnTo>
                      <a:pt x="1234" y="1567"/>
                    </a:lnTo>
                    <a:lnTo>
                      <a:pt x="1220" y="1558"/>
                    </a:lnTo>
                    <a:lnTo>
                      <a:pt x="1204" y="1547"/>
                    </a:lnTo>
                    <a:lnTo>
                      <a:pt x="1190" y="1533"/>
                    </a:lnTo>
                    <a:lnTo>
                      <a:pt x="1176" y="1518"/>
                    </a:lnTo>
                    <a:lnTo>
                      <a:pt x="1163" y="1502"/>
                    </a:lnTo>
                    <a:lnTo>
                      <a:pt x="1154" y="1485"/>
                    </a:lnTo>
                    <a:lnTo>
                      <a:pt x="1147" y="1464"/>
                    </a:lnTo>
                    <a:lnTo>
                      <a:pt x="1141" y="1440"/>
                    </a:lnTo>
                    <a:lnTo>
                      <a:pt x="1141" y="1417"/>
                    </a:lnTo>
                    <a:lnTo>
                      <a:pt x="1147" y="1395"/>
                    </a:lnTo>
                    <a:lnTo>
                      <a:pt x="1152" y="1372"/>
                    </a:lnTo>
                    <a:lnTo>
                      <a:pt x="1158" y="1350"/>
                    </a:lnTo>
                    <a:lnTo>
                      <a:pt x="1165" y="1324"/>
                    </a:lnTo>
                    <a:lnTo>
                      <a:pt x="1168" y="1305"/>
                    </a:lnTo>
                    <a:lnTo>
                      <a:pt x="1168" y="1293"/>
                    </a:lnTo>
                    <a:lnTo>
                      <a:pt x="1166" y="1283"/>
                    </a:lnTo>
                    <a:lnTo>
                      <a:pt x="1162" y="1272"/>
                    </a:lnTo>
                    <a:lnTo>
                      <a:pt x="891" y="1272"/>
                    </a:lnTo>
                    <a:lnTo>
                      <a:pt x="895" y="1224"/>
                    </a:lnTo>
                    <a:lnTo>
                      <a:pt x="894" y="1197"/>
                    </a:lnTo>
                    <a:lnTo>
                      <a:pt x="891" y="1172"/>
                    </a:lnTo>
                    <a:lnTo>
                      <a:pt x="888" y="1148"/>
                    </a:lnTo>
                    <a:lnTo>
                      <a:pt x="884" y="1132"/>
                    </a:lnTo>
                    <a:lnTo>
                      <a:pt x="877" y="1118"/>
                    </a:lnTo>
                    <a:lnTo>
                      <a:pt x="869" y="1106"/>
                    </a:lnTo>
                    <a:lnTo>
                      <a:pt x="854" y="1094"/>
                    </a:lnTo>
                    <a:lnTo>
                      <a:pt x="839" y="1084"/>
                    </a:lnTo>
                    <a:lnTo>
                      <a:pt x="823" y="1079"/>
                    </a:lnTo>
                    <a:lnTo>
                      <a:pt x="809" y="1076"/>
                    </a:lnTo>
                    <a:lnTo>
                      <a:pt x="785" y="1075"/>
                    </a:lnTo>
                    <a:lnTo>
                      <a:pt x="757" y="1075"/>
                    </a:lnTo>
                    <a:lnTo>
                      <a:pt x="730" y="1077"/>
                    </a:lnTo>
                    <a:lnTo>
                      <a:pt x="701" y="1079"/>
                    </a:lnTo>
                    <a:lnTo>
                      <a:pt x="678" y="1082"/>
                    </a:lnTo>
                    <a:lnTo>
                      <a:pt x="649" y="1083"/>
                    </a:lnTo>
                    <a:lnTo>
                      <a:pt x="625" y="1082"/>
                    </a:lnTo>
                    <a:lnTo>
                      <a:pt x="603" y="1079"/>
                    </a:lnTo>
                    <a:lnTo>
                      <a:pt x="571" y="1072"/>
                    </a:lnTo>
                    <a:lnTo>
                      <a:pt x="550" y="1062"/>
                    </a:lnTo>
                    <a:lnTo>
                      <a:pt x="530" y="1048"/>
                    </a:lnTo>
                    <a:lnTo>
                      <a:pt x="517" y="1032"/>
                    </a:lnTo>
                    <a:lnTo>
                      <a:pt x="506" y="1015"/>
                    </a:lnTo>
                    <a:lnTo>
                      <a:pt x="498" y="994"/>
                    </a:lnTo>
                    <a:lnTo>
                      <a:pt x="496" y="972"/>
                    </a:lnTo>
                    <a:lnTo>
                      <a:pt x="496" y="943"/>
                    </a:lnTo>
                    <a:lnTo>
                      <a:pt x="498" y="922"/>
                    </a:lnTo>
                    <a:lnTo>
                      <a:pt x="496" y="901"/>
                    </a:lnTo>
                    <a:lnTo>
                      <a:pt x="491" y="877"/>
                    </a:lnTo>
                    <a:lnTo>
                      <a:pt x="486" y="863"/>
                    </a:lnTo>
                    <a:lnTo>
                      <a:pt x="479" y="849"/>
                    </a:lnTo>
                    <a:lnTo>
                      <a:pt x="471" y="839"/>
                    </a:lnTo>
                    <a:lnTo>
                      <a:pt x="462" y="830"/>
                    </a:lnTo>
                    <a:lnTo>
                      <a:pt x="444" y="822"/>
                    </a:lnTo>
                    <a:lnTo>
                      <a:pt x="423" y="812"/>
                    </a:lnTo>
                    <a:lnTo>
                      <a:pt x="399" y="805"/>
                    </a:lnTo>
                    <a:lnTo>
                      <a:pt x="371" y="798"/>
                    </a:lnTo>
                    <a:lnTo>
                      <a:pt x="342" y="792"/>
                    </a:lnTo>
                    <a:lnTo>
                      <a:pt x="313" y="788"/>
                    </a:lnTo>
                    <a:lnTo>
                      <a:pt x="292" y="781"/>
                    </a:lnTo>
                    <a:lnTo>
                      <a:pt x="269" y="774"/>
                    </a:lnTo>
                    <a:lnTo>
                      <a:pt x="246" y="766"/>
                    </a:lnTo>
                    <a:lnTo>
                      <a:pt x="231" y="753"/>
                    </a:lnTo>
                    <a:lnTo>
                      <a:pt x="213" y="737"/>
                    </a:lnTo>
                    <a:lnTo>
                      <a:pt x="200" y="723"/>
                    </a:lnTo>
                    <a:lnTo>
                      <a:pt x="189" y="706"/>
                    </a:lnTo>
                    <a:lnTo>
                      <a:pt x="180" y="687"/>
                    </a:lnTo>
                    <a:lnTo>
                      <a:pt x="177" y="665"/>
                    </a:lnTo>
                    <a:lnTo>
                      <a:pt x="177" y="646"/>
                    </a:lnTo>
                    <a:lnTo>
                      <a:pt x="182" y="627"/>
                    </a:lnTo>
                    <a:lnTo>
                      <a:pt x="189" y="601"/>
                    </a:lnTo>
                    <a:lnTo>
                      <a:pt x="196" y="574"/>
                    </a:lnTo>
                    <a:lnTo>
                      <a:pt x="198" y="550"/>
                    </a:lnTo>
                    <a:lnTo>
                      <a:pt x="204" y="526"/>
                    </a:lnTo>
                    <a:lnTo>
                      <a:pt x="207" y="502"/>
                    </a:lnTo>
                    <a:lnTo>
                      <a:pt x="204" y="476"/>
                    </a:lnTo>
                    <a:lnTo>
                      <a:pt x="198" y="454"/>
                    </a:lnTo>
                    <a:lnTo>
                      <a:pt x="190" y="431"/>
                    </a:lnTo>
                    <a:lnTo>
                      <a:pt x="179" y="410"/>
                    </a:lnTo>
                    <a:lnTo>
                      <a:pt x="166" y="393"/>
                    </a:lnTo>
                    <a:lnTo>
                      <a:pt x="159" y="383"/>
                    </a:lnTo>
                    <a:lnTo>
                      <a:pt x="146" y="371"/>
                    </a:lnTo>
                    <a:lnTo>
                      <a:pt x="134" y="359"/>
                    </a:lnTo>
                    <a:lnTo>
                      <a:pt x="121" y="351"/>
                    </a:lnTo>
                    <a:lnTo>
                      <a:pt x="104" y="342"/>
                    </a:lnTo>
                    <a:lnTo>
                      <a:pt x="87" y="337"/>
                    </a:lnTo>
                    <a:lnTo>
                      <a:pt x="66" y="331"/>
                    </a:lnTo>
                    <a:lnTo>
                      <a:pt x="42" y="330"/>
                    </a:lnTo>
                    <a:lnTo>
                      <a:pt x="21" y="330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rgbClr val="FF99CC"/>
              </a:solidFill>
              <a:ln w="17526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384" y="720"/>
                <a:ext cx="3117" cy="1064"/>
                <a:chOff x="384" y="720"/>
                <a:chExt cx="3117" cy="1064"/>
              </a:xfrm>
            </p:grpSpPr>
            <p:sp>
              <p:nvSpPr>
                <p:cNvPr id="20488" name="Freeform 14"/>
                <p:cNvSpPr>
                  <a:spLocks/>
                </p:cNvSpPr>
                <p:nvPr/>
              </p:nvSpPr>
              <p:spPr bwMode="auto">
                <a:xfrm>
                  <a:off x="384" y="720"/>
                  <a:ext cx="1579" cy="1064"/>
                </a:xfrm>
                <a:custGeom>
                  <a:avLst/>
                  <a:gdLst>
                    <a:gd name="T0" fmla="*/ 1579 w 1634"/>
                    <a:gd name="T1" fmla="*/ 0 h 1326"/>
                    <a:gd name="T2" fmla="*/ 1 w 1634"/>
                    <a:gd name="T3" fmla="*/ 1064 h 1326"/>
                    <a:gd name="T4" fmla="*/ 149 w 1634"/>
                    <a:gd name="T5" fmla="*/ 1043 h 1326"/>
                    <a:gd name="T6" fmla="*/ 144 w 1634"/>
                    <a:gd name="T7" fmla="*/ 1009 h 1326"/>
                    <a:gd name="T8" fmla="*/ 128 w 1634"/>
                    <a:gd name="T9" fmla="*/ 960 h 1326"/>
                    <a:gd name="T10" fmla="*/ 123 w 1634"/>
                    <a:gd name="T11" fmla="*/ 922 h 1326"/>
                    <a:gd name="T12" fmla="*/ 133 w 1634"/>
                    <a:gd name="T13" fmla="*/ 883 h 1326"/>
                    <a:gd name="T14" fmla="*/ 166 w 1634"/>
                    <a:gd name="T15" fmla="*/ 849 h 1326"/>
                    <a:gd name="T16" fmla="*/ 207 w 1634"/>
                    <a:gd name="T17" fmla="*/ 824 h 1326"/>
                    <a:gd name="T18" fmla="*/ 256 w 1634"/>
                    <a:gd name="T19" fmla="*/ 811 h 1326"/>
                    <a:gd name="T20" fmla="*/ 327 w 1634"/>
                    <a:gd name="T21" fmla="*/ 812 h 1326"/>
                    <a:gd name="T22" fmla="*/ 373 w 1634"/>
                    <a:gd name="T23" fmla="*/ 820 h 1326"/>
                    <a:gd name="T24" fmla="*/ 419 w 1634"/>
                    <a:gd name="T25" fmla="*/ 847 h 1326"/>
                    <a:gd name="T26" fmla="*/ 451 w 1634"/>
                    <a:gd name="T27" fmla="*/ 880 h 1326"/>
                    <a:gd name="T28" fmla="*/ 465 w 1634"/>
                    <a:gd name="T29" fmla="*/ 916 h 1326"/>
                    <a:gd name="T30" fmla="*/ 462 w 1634"/>
                    <a:gd name="T31" fmla="*/ 954 h 1326"/>
                    <a:gd name="T32" fmla="*/ 451 w 1634"/>
                    <a:gd name="T33" fmla="*/ 989 h 1326"/>
                    <a:gd name="T34" fmla="*/ 441 w 1634"/>
                    <a:gd name="T35" fmla="*/ 1025 h 1326"/>
                    <a:gd name="T36" fmla="*/ 445 w 1634"/>
                    <a:gd name="T37" fmla="*/ 1059 h 1326"/>
                    <a:gd name="T38" fmla="*/ 707 w 1634"/>
                    <a:gd name="T39" fmla="*/ 1021 h 1326"/>
                    <a:gd name="T40" fmla="*/ 710 w 1634"/>
                    <a:gd name="T41" fmla="*/ 974 h 1326"/>
                    <a:gd name="T42" fmla="*/ 714 w 1634"/>
                    <a:gd name="T43" fmla="*/ 935 h 1326"/>
                    <a:gd name="T44" fmla="*/ 727 w 1634"/>
                    <a:gd name="T45" fmla="*/ 901 h 1326"/>
                    <a:gd name="T46" fmla="*/ 750 w 1634"/>
                    <a:gd name="T47" fmla="*/ 878 h 1326"/>
                    <a:gd name="T48" fmla="*/ 783 w 1634"/>
                    <a:gd name="T49" fmla="*/ 866 h 1326"/>
                    <a:gd name="T50" fmla="*/ 819 w 1634"/>
                    <a:gd name="T51" fmla="*/ 863 h 1326"/>
                    <a:gd name="T52" fmla="*/ 864 w 1634"/>
                    <a:gd name="T53" fmla="*/ 863 h 1326"/>
                    <a:gd name="T54" fmla="*/ 905 w 1634"/>
                    <a:gd name="T55" fmla="*/ 867 h 1326"/>
                    <a:gd name="T56" fmla="*/ 957 w 1634"/>
                    <a:gd name="T57" fmla="*/ 869 h 1326"/>
                    <a:gd name="T58" fmla="*/ 1003 w 1634"/>
                    <a:gd name="T59" fmla="*/ 863 h 1326"/>
                    <a:gd name="T60" fmla="*/ 1046 w 1634"/>
                    <a:gd name="T61" fmla="*/ 851 h 1326"/>
                    <a:gd name="T62" fmla="*/ 1077 w 1634"/>
                    <a:gd name="T63" fmla="*/ 827 h 1326"/>
                    <a:gd name="T64" fmla="*/ 1095 w 1634"/>
                    <a:gd name="T65" fmla="*/ 798 h 1326"/>
                    <a:gd name="T66" fmla="*/ 1095 w 1634"/>
                    <a:gd name="T67" fmla="*/ 764 h 1326"/>
                    <a:gd name="T68" fmla="*/ 1095 w 1634"/>
                    <a:gd name="T69" fmla="*/ 726 h 1326"/>
                    <a:gd name="T70" fmla="*/ 1105 w 1634"/>
                    <a:gd name="T71" fmla="*/ 696 h 1326"/>
                    <a:gd name="T72" fmla="*/ 1123 w 1634"/>
                    <a:gd name="T73" fmla="*/ 671 h 1326"/>
                    <a:gd name="T74" fmla="*/ 1163 w 1634"/>
                    <a:gd name="T75" fmla="*/ 654 h 1326"/>
                    <a:gd name="T76" fmla="*/ 1205 w 1634"/>
                    <a:gd name="T77" fmla="*/ 644 h 1326"/>
                    <a:gd name="T78" fmla="*/ 1255 w 1634"/>
                    <a:gd name="T79" fmla="*/ 635 h 1326"/>
                    <a:gd name="T80" fmla="*/ 1301 w 1634"/>
                    <a:gd name="T81" fmla="*/ 626 h 1326"/>
                    <a:gd name="T82" fmla="*/ 1338 w 1634"/>
                    <a:gd name="T83" fmla="*/ 613 h 1326"/>
                    <a:gd name="T84" fmla="*/ 1367 w 1634"/>
                    <a:gd name="T85" fmla="*/ 595 h 1326"/>
                    <a:gd name="T86" fmla="*/ 1392 w 1634"/>
                    <a:gd name="T87" fmla="*/ 567 h 1326"/>
                    <a:gd name="T88" fmla="*/ 1404 w 1634"/>
                    <a:gd name="T89" fmla="*/ 530 h 1326"/>
                    <a:gd name="T90" fmla="*/ 1398 w 1634"/>
                    <a:gd name="T91" fmla="*/ 495 h 1326"/>
                    <a:gd name="T92" fmla="*/ 1385 w 1634"/>
                    <a:gd name="T93" fmla="*/ 450 h 1326"/>
                    <a:gd name="T94" fmla="*/ 1377 w 1634"/>
                    <a:gd name="T95" fmla="*/ 412 h 1326"/>
                    <a:gd name="T96" fmla="*/ 1380 w 1634"/>
                    <a:gd name="T97" fmla="*/ 375 h 1326"/>
                    <a:gd name="T98" fmla="*/ 1393 w 1634"/>
                    <a:gd name="T99" fmla="*/ 343 h 1326"/>
                    <a:gd name="T100" fmla="*/ 1417 w 1634"/>
                    <a:gd name="T101" fmla="*/ 315 h 1326"/>
                    <a:gd name="T102" fmla="*/ 1450 w 1634"/>
                    <a:gd name="T103" fmla="*/ 287 h 1326"/>
                    <a:gd name="T104" fmla="*/ 1490 w 1634"/>
                    <a:gd name="T105" fmla="*/ 271 h 1326"/>
                    <a:gd name="T106" fmla="*/ 1530 w 1634"/>
                    <a:gd name="T107" fmla="*/ 265 h 1326"/>
                    <a:gd name="T108" fmla="*/ 1579 w 1634"/>
                    <a:gd name="T109" fmla="*/ 265 h 132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634"/>
                    <a:gd name="T166" fmla="*/ 0 h 1326"/>
                    <a:gd name="T167" fmla="*/ 1634 w 1634"/>
                    <a:gd name="T168" fmla="*/ 1326 h 132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634" h="1326">
                      <a:moveTo>
                        <a:pt x="1634" y="330"/>
                      </a:moveTo>
                      <a:lnTo>
                        <a:pt x="1634" y="0"/>
                      </a:lnTo>
                      <a:lnTo>
                        <a:pt x="0" y="0"/>
                      </a:lnTo>
                      <a:lnTo>
                        <a:pt x="1" y="1326"/>
                      </a:lnTo>
                      <a:lnTo>
                        <a:pt x="147" y="1326"/>
                      </a:lnTo>
                      <a:lnTo>
                        <a:pt x="154" y="1300"/>
                      </a:lnTo>
                      <a:lnTo>
                        <a:pt x="154" y="1282"/>
                      </a:lnTo>
                      <a:lnTo>
                        <a:pt x="149" y="1257"/>
                      </a:lnTo>
                      <a:lnTo>
                        <a:pt x="141" y="1230"/>
                      </a:lnTo>
                      <a:lnTo>
                        <a:pt x="132" y="1197"/>
                      </a:lnTo>
                      <a:lnTo>
                        <a:pt x="128" y="1172"/>
                      </a:lnTo>
                      <a:lnTo>
                        <a:pt x="127" y="1149"/>
                      </a:lnTo>
                      <a:lnTo>
                        <a:pt x="131" y="1124"/>
                      </a:lnTo>
                      <a:lnTo>
                        <a:pt x="138" y="1100"/>
                      </a:lnTo>
                      <a:lnTo>
                        <a:pt x="154" y="1076"/>
                      </a:lnTo>
                      <a:lnTo>
                        <a:pt x="172" y="1058"/>
                      </a:lnTo>
                      <a:lnTo>
                        <a:pt x="192" y="1039"/>
                      </a:lnTo>
                      <a:lnTo>
                        <a:pt x="214" y="1027"/>
                      </a:lnTo>
                      <a:lnTo>
                        <a:pt x="241" y="1015"/>
                      </a:lnTo>
                      <a:lnTo>
                        <a:pt x="265" y="1011"/>
                      </a:lnTo>
                      <a:lnTo>
                        <a:pt x="299" y="1010"/>
                      </a:lnTo>
                      <a:lnTo>
                        <a:pt x="338" y="1012"/>
                      </a:lnTo>
                      <a:lnTo>
                        <a:pt x="364" y="1015"/>
                      </a:lnTo>
                      <a:lnTo>
                        <a:pt x="386" y="1022"/>
                      </a:lnTo>
                      <a:lnTo>
                        <a:pt x="408" y="1035"/>
                      </a:lnTo>
                      <a:lnTo>
                        <a:pt x="434" y="1056"/>
                      </a:lnTo>
                      <a:lnTo>
                        <a:pt x="451" y="1076"/>
                      </a:lnTo>
                      <a:lnTo>
                        <a:pt x="467" y="1097"/>
                      </a:lnTo>
                      <a:lnTo>
                        <a:pt x="475" y="1120"/>
                      </a:lnTo>
                      <a:lnTo>
                        <a:pt x="481" y="1141"/>
                      </a:lnTo>
                      <a:lnTo>
                        <a:pt x="481" y="1165"/>
                      </a:lnTo>
                      <a:lnTo>
                        <a:pt x="478" y="1189"/>
                      </a:lnTo>
                      <a:lnTo>
                        <a:pt x="472" y="1211"/>
                      </a:lnTo>
                      <a:lnTo>
                        <a:pt x="467" y="1233"/>
                      </a:lnTo>
                      <a:lnTo>
                        <a:pt x="460" y="1255"/>
                      </a:lnTo>
                      <a:lnTo>
                        <a:pt x="456" y="1278"/>
                      </a:lnTo>
                      <a:lnTo>
                        <a:pt x="456" y="1297"/>
                      </a:lnTo>
                      <a:lnTo>
                        <a:pt x="461" y="1320"/>
                      </a:lnTo>
                      <a:lnTo>
                        <a:pt x="735" y="1320"/>
                      </a:lnTo>
                      <a:lnTo>
                        <a:pt x="732" y="1273"/>
                      </a:lnTo>
                      <a:lnTo>
                        <a:pt x="735" y="1240"/>
                      </a:lnTo>
                      <a:lnTo>
                        <a:pt x="735" y="1214"/>
                      </a:lnTo>
                      <a:lnTo>
                        <a:pt x="736" y="1190"/>
                      </a:lnTo>
                      <a:lnTo>
                        <a:pt x="739" y="1165"/>
                      </a:lnTo>
                      <a:lnTo>
                        <a:pt x="745" y="1139"/>
                      </a:lnTo>
                      <a:lnTo>
                        <a:pt x="752" y="1123"/>
                      </a:lnTo>
                      <a:lnTo>
                        <a:pt x="762" y="1107"/>
                      </a:lnTo>
                      <a:lnTo>
                        <a:pt x="776" y="1094"/>
                      </a:lnTo>
                      <a:lnTo>
                        <a:pt x="791" y="1084"/>
                      </a:lnTo>
                      <a:lnTo>
                        <a:pt x="810" y="1079"/>
                      </a:lnTo>
                      <a:lnTo>
                        <a:pt x="829" y="1076"/>
                      </a:lnTo>
                      <a:lnTo>
                        <a:pt x="848" y="1075"/>
                      </a:lnTo>
                      <a:lnTo>
                        <a:pt x="872" y="1075"/>
                      </a:lnTo>
                      <a:lnTo>
                        <a:pt x="894" y="1076"/>
                      </a:lnTo>
                      <a:lnTo>
                        <a:pt x="913" y="1079"/>
                      </a:lnTo>
                      <a:lnTo>
                        <a:pt x="937" y="1080"/>
                      </a:lnTo>
                      <a:lnTo>
                        <a:pt x="962" y="1083"/>
                      </a:lnTo>
                      <a:lnTo>
                        <a:pt x="990" y="1083"/>
                      </a:lnTo>
                      <a:lnTo>
                        <a:pt x="1014" y="1080"/>
                      </a:lnTo>
                      <a:lnTo>
                        <a:pt x="1038" y="1076"/>
                      </a:lnTo>
                      <a:lnTo>
                        <a:pt x="1064" y="1070"/>
                      </a:lnTo>
                      <a:lnTo>
                        <a:pt x="1082" y="1060"/>
                      </a:lnTo>
                      <a:lnTo>
                        <a:pt x="1102" y="1048"/>
                      </a:lnTo>
                      <a:lnTo>
                        <a:pt x="1114" y="1031"/>
                      </a:lnTo>
                      <a:lnTo>
                        <a:pt x="1127" y="1012"/>
                      </a:lnTo>
                      <a:lnTo>
                        <a:pt x="1133" y="994"/>
                      </a:lnTo>
                      <a:lnTo>
                        <a:pt x="1136" y="973"/>
                      </a:lnTo>
                      <a:lnTo>
                        <a:pt x="1133" y="952"/>
                      </a:lnTo>
                      <a:lnTo>
                        <a:pt x="1131" y="929"/>
                      </a:lnTo>
                      <a:lnTo>
                        <a:pt x="1133" y="905"/>
                      </a:lnTo>
                      <a:lnTo>
                        <a:pt x="1137" y="887"/>
                      </a:lnTo>
                      <a:lnTo>
                        <a:pt x="1143" y="867"/>
                      </a:lnTo>
                      <a:lnTo>
                        <a:pt x="1151" y="849"/>
                      </a:lnTo>
                      <a:lnTo>
                        <a:pt x="1162" y="836"/>
                      </a:lnTo>
                      <a:lnTo>
                        <a:pt x="1181" y="823"/>
                      </a:lnTo>
                      <a:lnTo>
                        <a:pt x="1203" y="815"/>
                      </a:lnTo>
                      <a:lnTo>
                        <a:pt x="1226" y="808"/>
                      </a:lnTo>
                      <a:lnTo>
                        <a:pt x="1247" y="802"/>
                      </a:lnTo>
                      <a:lnTo>
                        <a:pt x="1270" y="797"/>
                      </a:lnTo>
                      <a:lnTo>
                        <a:pt x="1299" y="791"/>
                      </a:lnTo>
                      <a:lnTo>
                        <a:pt x="1322" y="787"/>
                      </a:lnTo>
                      <a:lnTo>
                        <a:pt x="1346" y="780"/>
                      </a:lnTo>
                      <a:lnTo>
                        <a:pt x="1366" y="773"/>
                      </a:lnTo>
                      <a:lnTo>
                        <a:pt x="1385" y="764"/>
                      </a:lnTo>
                      <a:lnTo>
                        <a:pt x="1401" y="753"/>
                      </a:lnTo>
                      <a:lnTo>
                        <a:pt x="1415" y="742"/>
                      </a:lnTo>
                      <a:lnTo>
                        <a:pt x="1430" y="723"/>
                      </a:lnTo>
                      <a:lnTo>
                        <a:pt x="1440" y="706"/>
                      </a:lnTo>
                      <a:lnTo>
                        <a:pt x="1449" y="687"/>
                      </a:lnTo>
                      <a:lnTo>
                        <a:pt x="1453" y="661"/>
                      </a:lnTo>
                      <a:lnTo>
                        <a:pt x="1450" y="640"/>
                      </a:lnTo>
                      <a:lnTo>
                        <a:pt x="1447" y="617"/>
                      </a:lnTo>
                      <a:lnTo>
                        <a:pt x="1440" y="591"/>
                      </a:lnTo>
                      <a:lnTo>
                        <a:pt x="1433" y="561"/>
                      </a:lnTo>
                      <a:lnTo>
                        <a:pt x="1426" y="534"/>
                      </a:lnTo>
                      <a:lnTo>
                        <a:pt x="1425" y="513"/>
                      </a:lnTo>
                      <a:lnTo>
                        <a:pt x="1425" y="493"/>
                      </a:lnTo>
                      <a:lnTo>
                        <a:pt x="1428" y="467"/>
                      </a:lnTo>
                      <a:lnTo>
                        <a:pt x="1435" y="444"/>
                      </a:lnTo>
                      <a:lnTo>
                        <a:pt x="1442" y="427"/>
                      </a:lnTo>
                      <a:lnTo>
                        <a:pt x="1452" y="410"/>
                      </a:lnTo>
                      <a:lnTo>
                        <a:pt x="1466" y="392"/>
                      </a:lnTo>
                      <a:lnTo>
                        <a:pt x="1481" y="373"/>
                      </a:lnTo>
                      <a:lnTo>
                        <a:pt x="1501" y="358"/>
                      </a:lnTo>
                      <a:lnTo>
                        <a:pt x="1522" y="345"/>
                      </a:lnTo>
                      <a:lnTo>
                        <a:pt x="1542" y="338"/>
                      </a:lnTo>
                      <a:lnTo>
                        <a:pt x="1562" y="332"/>
                      </a:lnTo>
                      <a:lnTo>
                        <a:pt x="1583" y="330"/>
                      </a:lnTo>
                      <a:lnTo>
                        <a:pt x="1608" y="330"/>
                      </a:lnTo>
                      <a:lnTo>
                        <a:pt x="1634" y="330"/>
                      </a:lnTo>
                      <a:close/>
                    </a:path>
                  </a:pathLst>
                </a:custGeom>
                <a:solidFill>
                  <a:srgbClr val="00FF99"/>
                </a:solidFill>
                <a:ln w="17526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489" name="Rectangle 15"/>
                <p:cNvSpPr>
                  <a:spLocks noChangeArrowheads="1"/>
                </p:cNvSpPr>
                <p:nvPr/>
              </p:nvSpPr>
              <p:spPr bwMode="auto">
                <a:xfrm>
                  <a:off x="432" y="768"/>
                  <a:ext cx="1437" cy="4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2400" b="1">
                      <a:solidFill>
                        <a:srgbClr val="111111"/>
                      </a:solidFill>
                      <a:latin typeface="Times New Roman" pitchFamily="28" charset="0"/>
                    </a:rPr>
                    <a:t>Civil Rights</a:t>
                  </a:r>
                </a:p>
              </p:txBody>
            </p:sp>
            <p:sp>
              <p:nvSpPr>
                <p:cNvPr id="20490" name="Rectangle 16"/>
                <p:cNvSpPr>
                  <a:spLocks noChangeArrowheads="1"/>
                </p:cNvSpPr>
                <p:nvPr/>
              </p:nvSpPr>
              <p:spPr bwMode="auto">
                <a:xfrm>
                  <a:off x="2064" y="768"/>
                  <a:ext cx="1437" cy="4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 sz="2400" b="1">
                      <a:solidFill>
                        <a:srgbClr val="111111"/>
                      </a:solidFill>
                      <a:latin typeface="Times New Roman" pitchFamily="28" charset="0"/>
                    </a:rPr>
                    <a:t>Political Rights</a:t>
                  </a: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>
                <a:solidFill>
                  <a:schemeClr val="tx1"/>
                </a:solidFill>
                <a:effectLst/>
                <a:ea typeface="ＭＳ Ｐゴシック" pitchFamily="28" charset="-128"/>
                <a:cs typeface="ＭＳ Ｐゴシック" pitchFamily="28" charset="-128"/>
              </a:rPr>
              <a:t>Civil and Political Rights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19200" y="1295400"/>
            <a:ext cx="6248400" cy="2006600"/>
            <a:chOff x="384" y="720"/>
            <a:chExt cx="3117" cy="1269"/>
          </a:xfrm>
        </p:grpSpPr>
        <p:sp>
          <p:nvSpPr>
            <p:cNvPr id="21510" name="Freeform 5"/>
            <p:cNvSpPr>
              <a:spLocks/>
            </p:cNvSpPr>
            <p:nvPr/>
          </p:nvSpPr>
          <p:spPr bwMode="auto">
            <a:xfrm>
              <a:off x="1920" y="720"/>
              <a:ext cx="1571" cy="1269"/>
            </a:xfrm>
            <a:custGeom>
              <a:avLst/>
              <a:gdLst>
                <a:gd name="T0" fmla="*/ 0 w 1626"/>
                <a:gd name="T1" fmla="*/ 0 h 1582"/>
                <a:gd name="T2" fmla="*/ 1571 w 1626"/>
                <a:gd name="T3" fmla="*/ 1014 h 1582"/>
                <a:gd name="T4" fmla="*/ 1429 w 1626"/>
                <a:gd name="T5" fmla="*/ 1023 h 1582"/>
                <a:gd name="T6" fmla="*/ 1425 w 1626"/>
                <a:gd name="T7" fmla="*/ 1045 h 1582"/>
                <a:gd name="T8" fmla="*/ 1432 w 1626"/>
                <a:gd name="T9" fmla="*/ 1073 h 1582"/>
                <a:gd name="T10" fmla="*/ 1443 w 1626"/>
                <a:gd name="T11" fmla="*/ 1108 h 1582"/>
                <a:gd name="T12" fmla="*/ 1450 w 1626"/>
                <a:gd name="T13" fmla="*/ 1141 h 1582"/>
                <a:gd name="T14" fmla="*/ 1447 w 1626"/>
                <a:gd name="T15" fmla="*/ 1171 h 1582"/>
                <a:gd name="T16" fmla="*/ 1437 w 1626"/>
                <a:gd name="T17" fmla="*/ 1202 h 1582"/>
                <a:gd name="T18" fmla="*/ 1411 w 1626"/>
                <a:gd name="T19" fmla="*/ 1226 h 1582"/>
                <a:gd name="T20" fmla="*/ 1382 w 1626"/>
                <a:gd name="T21" fmla="*/ 1247 h 1582"/>
                <a:gd name="T22" fmla="*/ 1346 w 1626"/>
                <a:gd name="T23" fmla="*/ 1260 h 1582"/>
                <a:gd name="T24" fmla="*/ 1301 w 1626"/>
                <a:gd name="T25" fmla="*/ 1268 h 1582"/>
                <a:gd name="T26" fmla="*/ 1262 w 1626"/>
                <a:gd name="T27" fmla="*/ 1269 h 1582"/>
                <a:gd name="T28" fmla="*/ 1228 w 1626"/>
                <a:gd name="T29" fmla="*/ 1266 h 1582"/>
                <a:gd name="T30" fmla="*/ 1192 w 1626"/>
                <a:gd name="T31" fmla="*/ 1257 h 1582"/>
                <a:gd name="T32" fmla="*/ 1163 w 1626"/>
                <a:gd name="T33" fmla="*/ 1241 h 1582"/>
                <a:gd name="T34" fmla="*/ 1136 w 1626"/>
                <a:gd name="T35" fmla="*/ 1218 h 1582"/>
                <a:gd name="T36" fmla="*/ 1115 w 1626"/>
                <a:gd name="T37" fmla="*/ 1191 h 1582"/>
                <a:gd name="T38" fmla="*/ 1102 w 1626"/>
                <a:gd name="T39" fmla="*/ 1155 h 1582"/>
                <a:gd name="T40" fmla="*/ 1108 w 1626"/>
                <a:gd name="T41" fmla="*/ 1119 h 1582"/>
                <a:gd name="T42" fmla="*/ 1119 w 1626"/>
                <a:gd name="T43" fmla="*/ 1083 h 1582"/>
                <a:gd name="T44" fmla="*/ 1128 w 1626"/>
                <a:gd name="T45" fmla="*/ 1047 h 1582"/>
                <a:gd name="T46" fmla="*/ 1127 w 1626"/>
                <a:gd name="T47" fmla="*/ 1029 h 1582"/>
                <a:gd name="T48" fmla="*/ 861 w 1626"/>
                <a:gd name="T49" fmla="*/ 1020 h 1582"/>
                <a:gd name="T50" fmla="*/ 864 w 1626"/>
                <a:gd name="T51" fmla="*/ 960 h 1582"/>
                <a:gd name="T52" fmla="*/ 858 w 1626"/>
                <a:gd name="T53" fmla="*/ 921 h 1582"/>
                <a:gd name="T54" fmla="*/ 847 w 1626"/>
                <a:gd name="T55" fmla="*/ 897 h 1582"/>
                <a:gd name="T56" fmla="*/ 825 w 1626"/>
                <a:gd name="T57" fmla="*/ 878 h 1582"/>
                <a:gd name="T58" fmla="*/ 795 w 1626"/>
                <a:gd name="T59" fmla="*/ 866 h 1582"/>
                <a:gd name="T60" fmla="*/ 758 w 1626"/>
                <a:gd name="T61" fmla="*/ 862 h 1582"/>
                <a:gd name="T62" fmla="*/ 705 w 1626"/>
                <a:gd name="T63" fmla="*/ 864 h 1582"/>
                <a:gd name="T64" fmla="*/ 655 w 1626"/>
                <a:gd name="T65" fmla="*/ 868 h 1582"/>
                <a:gd name="T66" fmla="*/ 604 w 1626"/>
                <a:gd name="T67" fmla="*/ 868 h 1582"/>
                <a:gd name="T68" fmla="*/ 552 w 1626"/>
                <a:gd name="T69" fmla="*/ 860 h 1582"/>
                <a:gd name="T70" fmla="*/ 512 w 1626"/>
                <a:gd name="T71" fmla="*/ 841 h 1582"/>
                <a:gd name="T72" fmla="*/ 489 w 1626"/>
                <a:gd name="T73" fmla="*/ 814 h 1582"/>
                <a:gd name="T74" fmla="*/ 479 w 1626"/>
                <a:gd name="T75" fmla="*/ 780 h 1582"/>
                <a:gd name="T76" fmla="*/ 481 w 1626"/>
                <a:gd name="T77" fmla="*/ 740 h 1582"/>
                <a:gd name="T78" fmla="*/ 474 w 1626"/>
                <a:gd name="T79" fmla="*/ 703 h 1582"/>
                <a:gd name="T80" fmla="*/ 463 w 1626"/>
                <a:gd name="T81" fmla="*/ 681 h 1582"/>
                <a:gd name="T82" fmla="*/ 446 w 1626"/>
                <a:gd name="T83" fmla="*/ 666 h 1582"/>
                <a:gd name="T84" fmla="*/ 409 w 1626"/>
                <a:gd name="T85" fmla="*/ 651 h 1582"/>
                <a:gd name="T86" fmla="*/ 358 w 1626"/>
                <a:gd name="T87" fmla="*/ 640 h 1582"/>
                <a:gd name="T88" fmla="*/ 302 w 1626"/>
                <a:gd name="T89" fmla="*/ 632 h 1582"/>
                <a:gd name="T90" fmla="*/ 260 w 1626"/>
                <a:gd name="T91" fmla="*/ 621 h 1582"/>
                <a:gd name="T92" fmla="*/ 223 w 1626"/>
                <a:gd name="T93" fmla="*/ 604 h 1582"/>
                <a:gd name="T94" fmla="*/ 193 w 1626"/>
                <a:gd name="T95" fmla="*/ 580 h 1582"/>
                <a:gd name="T96" fmla="*/ 174 w 1626"/>
                <a:gd name="T97" fmla="*/ 551 h 1582"/>
                <a:gd name="T98" fmla="*/ 171 w 1626"/>
                <a:gd name="T99" fmla="*/ 518 h 1582"/>
                <a:gd name="T100" fmla="*/ 183 w 1626"/>
                <a:gd name="T101" fmla="*/ 482 h 1582"/>
                <a:gd name="T102" fmla="*/ 191 w 1626"/>
                <a:gd name="T103" fmla="*/ 441 h 1582"/>
                <a:gd name="T104" fmla="*/ 200 w 1626"/>
                <a:gd name="T105" fmla="*/ 403 h 1582"/>
                <a:gd name="T106" fmla="*/ 191 w 1626"/>
                <a:gd name="T107" fmla="*/ 364 h 1582"/>
                <a:gd name="T108" fmla="*/ 173 w 1626"/>
                <a:gd name="T109" fmla="*/ 329 h 1582"/>
                <a:gd name="T110" fmla="*/ 154 w 1626"/>
                <a:gd name="T111" fmla="*/ 307 h 1582"/>
                <a:gd name="T112" fmla="*/ 129 w 1626"/>
                <a:gd name="T113" fmla="*/ 288 h 1582"/>
                <a:gd name="T114" fmla="*/ 100 w 1626"/>
                <a:gd name="T115" fmla="*/ 274 h 1582"/>
                <a:gd name="T116" fmla="*/ 64 w 1626"/>
                <a:gd name="T117" fmla="*/ 266 h 1582"/>
                <a:gd name="T118" fmla="*/ 20 w 1626"/>
                <a:gd name="T119" fmla="*/ 265 h 15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26"/>
                <a:gd name="T181" fmla="*/ 0 h 1582"/>
                <a:gd name="T182" fmla="*/ 1626 w 1626"/>
                <a:gd name="T183" fmla="*/ 1582 h 15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26" h="1582">
                  <a:moveTo>
                    <a:pt x="0" y="330"/>
                  </a:moveTo>
                  <a:lnTo>
                    <a:pt x="0" y="0"/>
                  </a:lnTo>
                  <a:lnTo>
                    <a:pt x="1625" y="0"/>
                  </a:lnTo>
                  <a:lnTo>
                    <a:pt x="1626" y="1264"/>
                  </a:lnTo>
                  <a:lnTo>
                    <a:pt x="1485" y="1264"/>
                  </a:lnTo>
                  <a:lnTo>
                    <a:pt x="1479" y="1275"/>
                  </a:lnTo>
                  <a:lnTo>
                    <a:pt x="1475" y="1290"/>
                  </a:lnTo>
                  <a:lnTo>
                    <a:pt x="1475" y="1303"/>
                  </a:lnTo>
                  <a:lnTo>
                    <a:pt x="1477" y="1319"/>
                  </a:lnTo>
                  <a:lnTo>
                    <a:pt x="1482" y="1338"/>
                  </a:lnTo>
                  <a:lnTo>
                    <a:pt x="1488" y="1364"/>
                  </a:lnTo>
                  <a:lnTo>
                    <a:pt x="1494" y="1381"/>
                  </a:lnTo>
                  <a:lnTo>
                    <a:pt x="1498" y="1402"/>
                  </a:lnTo>
                  <a:lnTo>
                    <a:pt x="1501" y="1422"/>
                  </a:lnTo>
                  <a:lnTo>
                    <a:pt x="1501" y="1441"/>
                  </a:lnTo>
                  <a:lnTo>
                    <a:pt x="1498" y="1460"/>
                  </a:lnTo>
                  <a:lnTo>
                    <a:pt x="1494" y="1479"/>
                  </a:lnTo>
                  <a:lnTo>
                    <a:pt x="1487" y="1498"/>
                  </a:lnTo>
                  <a:lnTo>
                    <a:pt x="1475" y="1512"/>
                  </a:lnTo>
                  <a:lnTo>
                    <a:pt x="1460" y="1529"/>
                  </a:lnTo>
                  <a:lnTo>
                    <a:pt x="1444" y="1542"/>
                  </a:lnTo>
                  <a:lnTo>
                    <a:pt x="1430" y="1554"/>
                  </a:lnTo>
                  <a:lnTo>
                    <a:pt x="1413" y="1564"/>
                  </a:lnTo>
                  <a:lnTo>
                    <a:pt x="1393" y="1571"/>
                  </a:lnTo>
                  <a:lnTo>
                    <a:pt x="1369" y="1578"/>
                  </a:lnTo>
                  <a:lnTo>
                    <a:pt x="1347" y="1581"/>
                  </a:lnTo>
                  <a:lnTo>
                    <a:pt x="1327" y="1582"/>
                  </a:lnTo>
                  <a:lnTo>
                    <a:pt x="1306" y="1582"/>
                  </a:lnTo>
                  <a:lnTo>
                    <a:pt x="1286" y="1581"/>
                  </a:lnTo>
                  <a:lnTo>
                    <a:pt x="1271" y="1578"/>
                  </a:lnTo>
                  <a:lnTo>
                    <a:pt x="1252" y="1573"/>
                  </a:lnTo>
                  <a:lnTo>
                    <a:pt x="1234" y="1567"/>
                  </a:lnTo>
                  <a:lnTo>
                    <a:pt x="1220" y="1558"/>
                  </a:lnTo>
                  <a:lnTo>
                    <a:pt x="1204" y="1547"/>
                  </a:lnTo>
                  <a:lnTo>
                    <a:pt x="1190" y="1533"/>
                  </a:lnTo>
                  <a:lnTo>
                    <a:pt x="1176" y="1518"/>
                  </a:lnTo>
                  <a:lnTo>
                    <a:pt x="1163" y="1502"/>
                  </a:lnTo>
                  <a:lnTo>
                    <a:pt x="1154" y="1485"/>
                  </a:lnTo>
                  <a:lnTo>
                    <a:pt x="1147" y="1464"/>
                  </a:lnTo>
                  <a:lnTo>
                    <a:pt x="1141" y="1440"/>
                  </a:lnTo>
                  <a:lnTo>
                    <a:pt x="1141" y="1417"/>
                  </a:lnTo>
                  <a:lnTo>
                    <a:pt x="1147" y="1395"/>
                  </a:lnTo>
                  <a:lnTo>
                    <a:pt x="1152" y="1372"/>
                  </a:lnTo>
                  <a:lnTo>
                    <a:pt x="1158" y="1350"/>
                  </a:lnTo>
                  <a:lnTo>
                    <a:pt x="1165" y="1324"/>
                  </a:lnTo>
                  <a:lnTo>
                    <a:pt x="1168" y="1305"/>
                  </a:lnTo>
                  <a:lnTo>
                    <a:pt x="1168" y="1293"/>
                  </a:lnTo>
                  <a:lnTo>
                    <a:pt x="1166" y="1283"/>
                  </a:lnTo>
                  <a:lnTo>
                    <a:pt x="1162" y="1272"/>
                  </a:lnTo>
                  <a:lnTo>
                    <a:pt x="891" y="1272"/>
                  </a:lnTo>
                  <a:lnTo>
                    <a:pt x="895" y="1224"/>
                  </a:lnTo>
                  <a:lnTo>
                    <a:pt x="894" y="1197"/>
                  </a:lnTo>
                  <a:lnTo>
                    <a:pt x="891" y="1172"/>
                  </a:lnTo>
                  <a:lnTo>
                    <a:pt x="888" y="1148"/>
                  </a:lnTo>
                  <a:lnTo>
                    <a:pt x="884" y="1132"/>
                  </a:lnTo>
                  <a:lnTo>
                    <a:pt x="877" y="1118"/>
                  </a:lnTo>
                  <a:lnTo>
                    <a:pt x="869" y="1106"/>
                  </a:lnTo>
                  <a:lnTo>
                    <a:pt x="854" y="1094"/>
                  </a:lnTo>
                  <a:lnTo>
                    <a:pt x="839" y="1084"/>
                  </a:lnTo>
                  <a:lnTo>
                    <a:pt x="823" y="1079"/>
                  </a:lnTo>
                  <a:lnTo>
                    <a:pt x="809" y="1076"/>
                  </a:lnTo>
                  <a:lnTo>
                    <a:pt x="785" y="1075"/>
                  </a:lnTo>
                  <a:lnTo>
                    <a:pt x="757" y="1075"/>
                  </a:lnTo>
                  <a:lnTo>
                    <a:pt x="730" y="1077"/>
                  </a:lnTo>
                  <a:lnTo>
                    <a:pt x="701" y="1079"/>
                  </a:lnTo>
                  <a:lnTo>
                    <a:pt x="678" y="1082"/>
                  </a:lnTo>
                  <a:lnTo>
                    <a:pt x="649" y="1083"/>
                  </a:lnTo>
                  <a:lnTo>
                    <a:pt x="625" y="1082"/>
                  </a:lnTo>
                  <a:lnTo>
                    <a:pt x="603" y="1079"/>
                  </a:lnTo>
                  <a:lnTo>
                    <a:pt x="571" y="1072"/>
                  </a:lnTo>
                  <a:lnTo>
                    <a:pt x="550" y="1062"/>
                  </a:lnTo>
                  <a:lnTo>
                    <a:pt x="530" y="1048"/>
                  </a:lnTo>
                  <a:lnTo>
                    <a:pt x="517" y="1032"/>
                  </a:lnTo>
                  <a:lnTo>
                    <a:pt x="506" y="1015"/>
                  </a:lnTo>
                  <a:lnTo>
                    <a:pt x="498" y="994"/>
                  </a:lnTo>
                  <a:lnTo>
                    <a:pt x="496" y="972"/>
                  </a:lnTo>
                  <a:lnTo>
                    <a:pt x="496" y="943"/>
                  </a:lnTo>
                  <a:lnTo>
                    <a:pt x="498" y="922"/>
                  </a:lnTo>
                  <a:lnTo>
                    <a:pt x="496" y="901"/>
                  </a:lnTo>
                  <a:lnTo>
                    <a:pt x="491" y="877"/>
                  </a:lnTo>
                  <a:lnTo>
                    <a:pt x="486" y="863"/>
                  </a:lnTo>
                  <a:lnTo>
                    <a:pt x="479" y="849"/>
                  </a:lnTo>
                  <a:lnTo>
                    <a:pt x="471" y="839"/>
                  </a:lnTo>
                  <a:lnTo>
                    <a:pt x="462" y="830"/>
                  </a:lnTo>
                  <a:lnTo>
                    <a:pt x="444" y="822"/>
                  </a:lnTo>
                  <a:lnTo>
                    <a:pt x="423" y="812"/>
                  </a:lnTo>
                  <a:lnTo>
                    <a:pt x="399" y="805"/>
                  </a:lnTo>
                  <a:lnTo>
                    <a:pt x="371" y="798"/>
                  </a:lnTo>
                  <a:lnTo>
                    <a:pt x="342" y="792"/>
                  </a:lnTo>
                  <a:lnTo>
                    <a:pt x="313" y="788"/>
                  </a:lnTo>
                  <a:lnTo>
                    <a:pt x="292" y="781"/>
                  </a:lnTo>
                  <a:lnTo>
                    <a:pt x="269" y="774"/>
                  </a:lnTo>
                  <a:lnTo>
                    <a:pt x="246" y="766"/>
                  </a:lnTo>
                  <a:lnTo>
                    <a:pt x="231" y="753"/>
                  </a:lnTo>
                  <a:lnTo>
                    <a:pt x="213" y="737"/>
                  </a:lnTo>
                  <a:lnTo>
                    <a:pt x="200" y="723"/>
                  </a:lnTo>
                  <a:lnTo>
                    <a:pt x="189" y="706"/>
                  </a:lnTo>
                  <a:lnTo>
                    <a:pt x="180" y="687"/>
                  </a:lnTo>
                  <a:lnTo>
                    <a:pt x="177" y="665"/>
                  </a:lnTo>
                  <a:lnTo>
                    <a:pt x="177" y="646"/>
                  </a:lnTo>
                  <a:lnTo>
                    <a:pt x="182" y="627"/>
                  </a:lnTo>
                  <a:lnTo>
                    <a:pt x="189" y="601"/>
                  </a:lnTo>
                  <a:lnTo>
                    <a:pt x="196" y="574"/>
                  </a:lnTo>
                  <a:lnTo>
                    <a:pt x="198" y="550"/>
                  </a:lnTo>
                  <a:lnTo>
                    <a:pt x="204" y="526"/>
                  </a:lnTo>
                  <a:lnTo>
                    <a:pt x="207" y="502"/>
                  </a:lnTo>
                  <a:lnTo>
                    <a:pt x="204" y="476"/>
                  </a:lnTo>
                  <a:lnTo>
                    <a:pt x="198" y="454"/>
                  </a:lnTo>
                  <a:lnTo>
                    <a:pt x="190" y="431"/>
                  </a:lnTo>
                  <a:lnTo>
                    <a:pt x="179" y="410"/>
                  </a:lnTo>
                  <a:lnTo>
                    <a:pt x="166" y="393"/>
                  </a:lnTo>
                  <a:lnTo>
                    <a:pt x="159" y="383"/>
                  </a:lnTo>
                  <a:lnTo>
                    <a:pt x="146" y="371"/>
                  </a:lnTo>
                  <a:lnTo>
                    <a:pt x="134" y="359"/>
                  </a:lnTo>
                  <a:lnTo>
                    <a:pt x="121" y="351"/>
                  </a:lnTo>
                  <a:lnTo>
                    <a:pt x="104" y="342"/>
                  </a:lnTo>
                  <a:lnTo>
                    <a:pt x="87" y="337"/>
                  </a:lnTo>
                  <a:lnTo>
                    <a:pt x="66" y="331"/>
                  </a:lnTo>
                  <a:lnTo>
                    <a:pt x="42" y="330"/>
                  </a:lnTo>
                  <a:lnTo>
                    <a:pt x="21" y="330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FF99CC"/>
            </a:solidFill>
            <a:ln w="17526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384" y="720"/>
              <a:ext cx="3117" cy="1064"/>
              <a:chOff x="384" y="720"/>
              <a:chExt cx="3117" cy="1064"/>
            </a:xfrm>
          </p:grpSpPr>
          <p:sp>
            <p:nvSpPr>
              <p:cNvPr id="21512" name="Freeform 7"/>
              <p:cNvSpPr>
                <a:spLocks/>
              </p:cNvSpPr>
              <p:nvPr/>
            </p:nvSpPr>
            <p:spPr bwMode="auto">
              <a:xfrm>
                <a:off x="384" y="720"/>
                <a:ext cx="1579" cy="1064"/>
              </a:xfrm>
              <a:custGeom>
                <a:avLst/>
                <a:gdLst>
                  <a:gd name="T0" fmla="*/ 1579 w 1634"/>
                  <a:gd name="T1" fmla="*/ 0 h 1326"/>
                  <a:gd name="T2" fmla="*/ 1 w 1634"/>
                  <a:gd name="T3" fmla="*/ 1064 h 1326"/>
                  <a:gd name="T4" fmla="*/ 149 w 1634"/>
                  <a:gd name="T5" fmla="*/ 1043 h 1326"/>
                  <a:gd name="T6" fmla="*/ 144 w 1634"/>
                  <a:gd name="T7" fmla="*/ 1009 h 1326"/>
                  <a:gd name="T8" fmla="*/ 128 w 1634"/>
                  <a:gd name="T9" fmla="*/ 960 h 1326"/>
                  <a:gd name="T10" fmla="*/ 123 w 1634"/>
                  <a:gd name="T11" fmla="*/ 922 h 1326"/>
                  <a:gd name="T12" fmla="*/ 133 w 1634"/>
                  <a:gd name="T13" fmla="*/ 883 h 1326"/>
                  <a:gd name="T14" fmla="*/ 166 w 1634"/>
                  <a:gd name="T15" fmla="*/ 849 h 1326"/>
                  <a:gd name="T16" fmla="*/ 207 w 1634"/>
                  <a:gd name="T17" fmla="*/ 824 h 1326"/>
                  <a:gd name="T18" fmla="*/ 256 w 1634"/>
                  <a:gd name="T19" fmla="*/ 811 h 1326"/>
                  <a:gd name="T20" fmla="*/ 327 w 1634"/>
                  <a:gd name="T21" fmla="*/ 812 h 1326"/>
                  <a:gd name="T22" fmla="*/ 373 w 1634"/>
                  <a:gd name="T23" fmla="*/ 820 h 1326"/>
                  <a:gd name="T24" fmla="*/ 419 w 1634"/>
                  <a:gd name="T25" fmla="*/ 847 h 1326"/>
                  <a:gd name="T26" fmla="*/ 451 w 1634"/>
                  <a:gd name="T27" fmla="*/ 880 h 1326"/>
                  <a:gd name="T28" fmla="*/ 465 w 1634"/>
                  <a:gd name="T29" fmla="*/ 916 h 1326"/>
                  <a:gd name="T30" fmla="*/ 462 w 1634"/>
                  <a:gd name="T31" fmla="*/ 954 h 1326"/>
                  <a:gd name="T32" fmla="*/ 451 w 1634"/>
                  <a:gd name="T33" fmla="*/ 989 h 1326"/>
                  <a:gd name="T34" fmla="*/ 441 w 1634"/>
                  <a:gd name="T35" fmla="*/ 1025 h 1326"/>
                  <a:gd name="T36" fmla="*/ 445 w 1634"/>
                  <a:gd name="T37" fmla="*/ 1059 h 1326"/>
                  <a:gd name="T38" fmla="*/ 707 w 1634"/>
                  <a:gd name="T39" fmla="*/ 1021 h 1326"/>
                  <a:gd name="T40" fmla="*/ 710 w 1634"/>
                  <a:gd name="T41" fmla="*/ 974 h 1326"/>
                  <a:gd name="T42" fmla="*/ 714 w 1634"/>
                  <a:gd name="T43" fmla="*/ 935 h 1326"/>
                  <a:gd name="T44" fmla="*/ 727 w 1634"/>
                  <a:gd name="T45" fmla="*/ 901 h 1326"/>
                  <a:gd name="T46" fmla="*/ 750 w 1634"/>
                  <a:gd name="T47" fmla="*/ 878 h 1326"/>
                  <a:gd name="T48" fmla="*/ 783 w 1634"/>
                  <a:gd name="T49" fmla="*/ 866 h 1326"/>
                  <a:gd name="T50" fmla="*/ 819 w 1634"/>
                  <a:gd name="T51" fmla="*/ 863 h 1326"/>
                  <a:gd name="T52" fmla="*/ 864 w 1634"/>
                  <a:gd name="T53" fmla="*/ 863 h 1326"/>
                  <a:gd name="T54" fmla="*/ 905 w 1634"/>
                  <a:gd name="T55" fmla="*/ 867 h 1326"/>
                  <a:gd name="T56" fmla="*/ 957 w 1634"/>
                  <a:gd name="T57" fmla="*/ 869 h 1326"/>
                  <a:gd name="T58" fmla="*/ 1003 w 1634"/>
                  <a:gd name="T59" fmla="*/ 863 h 1326"/>
                  <a:gd name="T60" fmla="*/ 1046 w 1634"/>
                  <a:gd name="T61" fmla="*/ 851 h 1326"/>
                  <a:gd name="T62" fmla="*/ 1077 w 1634"/>
                  <a:gd name="T63" fmla="*/ 827 h 1326"/>
                  <a:gd name="T64" fmla="*/ 1095 w 1634"/>
                  <a:gd name="T65" fmla="*/ 798 h 1326"/>
                  <a:gd name="T66" fmla="*/ 1095 w 1634"/>
                  <a:gd name="T67" fmla="*/ 764 h 1326"/>
                  <a:gd name="T68" fmla="*/ 1095 w 1634"/>
                  <a:gd name="T69" fmla="*/ 726 h 1326"/>
                  <a:gd name="T70" fmla="*/ 1105 w 1634"/>
                  <a:gd name="T71" fmla="*/ 696 h 1326"/>
                  <a:gd name="T72" fmla="*/ 1123 w 1634"/>
                  <a:gd name="T73" fmla="*/ 671 h 1326"/>
                  <a:gd name="T74" fmla="*/ 1163 w 1634"/>
                  <a:gd name="T75" fmla="*/ 654 h 1326"/>
                  <a:gd name="T76" fmla="*/ 1205 w 1634"/>
                  <a:gd name="T77" fmla="*/ 644 h 1326"/>
                  <a:gd name="T78" fmla="*/ 1255 w 1634"/>
                  <a:gd name="T79" fmla="*/ 635 h 1326"/>
                  <a:gd name="T80" fmla="*/ 1301 w 1634"/>
                  <a:gd name="T81" fmla="*/ 626 h 1326"/>
                  <a:gd name="T82" fmla="*/ 1338 w 1634"/>
                  <a:gd name="T83" fmla="*/ 613 h 1326"/>
                  <a:gd name="T84" fmla="*/ 1367 w 1634"/>
                  <a:gd name="T85" fmla="*/ 595 h 1326"/>
                  <a:gd name="T86" fmla="*/ 1392 w 1634"/>
                  <a:gd name="T87" fmla="*/ 567 h 1326"/>
                  <a:gd name="T88" fmla="*/ 1404 w 1634"/>
                  <a:gd name="T89" fmla="*/ 530 h 1326"/>
                  <a:gd name="T90" fmla="*/ 1398 w 1634"/>
                  <a:gd name="T91" fmla="*/ 495 h 1326"/>
                  <a:gd name="T92" fmla="*/ 1385 w 1634"/>
                  <a:gd name="T93" fmla="*/ 450 h 1326"/>
                  <a:gd name="T94" fmla="*/ 1377 w 1634"/>
                  <a:gd name="T95" fmla="*/ 412 h 1326"/>
                  <a:gd name="T96" fmla="*/ 1380 w 1634"/>
                  <a:gd name="T97" fmla="*/ 375 h 1326"/>
                  <a:gd name="T98" fmla="*/ 1393 w 1634"/>
                  <a:gd name="T99" fmla="*/ 343 h 1326"/>
                  <a:gd name="T100" fmla="*/ 1417 w 1634"/>
                  <a:gd name="T101" fmla="*/ 315 h 1326"/>
                  <a:gd name="T102" fmla="*/ 1450 w 1634"/>
                  <a:gd name="T103" fmla="*/ 287 h 1326"/>
                  <a:gd name="T104" fmla="*/ 1490 w 1634"/>
                  <a:gd name="T105" fmla="*/ 271 h 1326"/>
                  <a:gd name="T106" fmla="*/ 1530 w 1634"/>
                  <a:gd name="T107" fmla="*/ 265 h 1326"/>
                  <a:gd name="T108" fmla="*/ 1579 w 1634"/>
                  <a:gd name="T109" fmla="*/ 265 h 132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34"/>
                  <a:gd name="T166" fmla="*/ 0 h 1326"/>
                  <a:gd name="T167" fmla="*/ 1634 w 1634"/>
                  <a:gd name="T168" fmla="*/ 1326 h 132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34" h="1326">
                    <a:moveTo>
                      <a:pt x="1634" y="330"/>
                    </a:moveTo>
                    <a:lnTo>
                      <a:pt x="1634" y="0"/>
                    </a:lnTo>
                    <a:lnTo>
                      <a:pt x="0" y="0"/>
                    </a:lnTo>
                    <a:lnTo>
                      <a:pt x="1" y="1326"/>
                    </a:lnTo>
                    <a:lnTo>
                      <a:pt x="147" y="1326"/>
                    </a:lnTo>
                    <a:lnTo>
                      <a:pt x="154" y="1300"/>
                    </a:lnTo>
                    <a:lnTo>
                      <a:pt x="154" y="1282"/>
                    </a:lnTo>
                    <a:lnTo>
                      <a:pt x="149" y="1257"/>
                    </a:lnTo>
                    <a:lnTo>
                      <a:pt x="141" y="1230"/>
                    </a:lnTo>
                    <a:lnTo>
                      <a:pt x="132" y="1197"/>
                    </a:lnTo>
                    <a:lnTo>
                      <a:pt x="128" y="1172"/>
                    </a:lnTo>
                    <a:lnTo>
                      <a:pt x="127" y="1149"/>
                    </a:lnTo>
                    <a:lnTo>
                      <a:pt x="131" y="1124"/>
                    </a:lnTo>
                    <a:lnTo>
                      <a:pt x="138" y="1100"/>
                    </a:lnTo>
                    <a:lnTo>
                      <a:pt x="154" y="1076"/>
                    </a:lnTo>
                    <a:lnTo>
                      <a:pt x="172" y="1058"/>
                    </a:lnTo>
                    <a:lnTo>
                      <a:pt x="192" y="1039"/>
                    </a:lnTo>
                    <a:lnTo>
                      <a:pt x="214" y="1027"/>
                    </a:lnTo>
                    <a:lnTo>
                      <a:pt x="241" y="1015"/>
                    </a:lnTo>
                    <a:lnTo>
                      <a:pt x="265" y="1011"/>
                    </a:lnTo>
                    <a:lnTo>
                      <a:pt x="299" y="1010"/>
                    </a:lnTo>
                    <a:lnTo>
                      <a:pt x="338" y="1012"/>
                    </a:lnTo>
                    <a:lnTo>
                      <a:pt x="364" y="1015"/>
                    </a:lnTo>
                    <a:lnTo>
                      <a:pt x="386" y="1022"/>
                    </a:lnTo>
                    <a:lnTo>
                      <a:pt x="408" y="1035"/>
                    </a:lnTo>
                    <a:lnTo>
                      <a:pt x="434" y="1056"/>
                    </a:lnTo>
                    <a:lnTo>
                      <a:pt x="451" y="1076"/>
                    </a:lnTo>
                    <a:lnTo>
                      <a:pt x="467" y="1097"/>
                    </a:lnTo>
                    <a:lnTo>
                      <a:pt x="475" y="1120"/>
                    </a:lnTo>
                    <a:lnTo>
                      <a:pt x="481" y="1141"/>
                    </a:lnTo>
                    <a:lnTo>
                      <a:pt x="481" y="1165"/>
                    </a:lnTo>
                    <a:lnTo>
                      <a:pt x="478" y="1189"/>
                    </a:lnTo>
                    <a:lnTo>
                      <a:pt x="472" y="1211"/>
                    </a:lnTo>
                    <a:lnTo>
                      <a:pt x="467" y="1233"/>
                    </a:lnTo>
                    <a:lnTo>
                      <a:pt x="460" y="1255"/>
                    </a:lnTo>
                    <a:lnTo>
                      <a:pt x="456" y="1278"/>
                    </a:lnTo>
                    <a:lnTo>
                      <a:pt x="456" y="1297"/>
                    </a:lnTo>
                    <a:lnTo>
                      <a:pt x="461" y="1320"/>
                    </a:lnTo>
                    <a:lnTo>
                      <a:pt x="735" y="1320"/>
                    </a:lnTo>
                    <a:lnTo>
                      <a:pt x="732" y="1273"/>
                    </a:lnTo>
                    <a:lnTo>
                      <a:pt x="735" y="1240"/>
                    </a:lnTo>
                    <a:lnTo>
                      <a:pt x="735" y="1214"/>
                    </a:lnTo>
                    <a:lnTo>
                      <a:pt x="736" y="1190"/>
                    </a:lnTo>
                    <a:lnTo>
                      <a:pt x="739" y="1165"/>
                    </a:lnTo>
                    <a:lnTo>
                      <a:pt x="745" y="1139"/>
                    </a:lnTo>
                    <a:lnTo>
                      <a:pt x="752" y="1123"/>
                    </a:lnTo>
                    <a:lnTo>
                      <a:pt x="762" y="1107"/>
                    </a:lnTo>
                    <a:lnTo>
                      <a:pt x="776" y="1094"/>
                    </a:lnTo>
                    <a:lnTo>
                      <a:pt x="791" y="1084"/>
                    </a:lnTo>
                    <a:lnTo>
                      <a:pt x="810" y="1079"/>
                    </a:lnTo>
                    <a:lnTo>
                      <a:pt x="829" y="1076"/>
                    </a:lnTo>
                    <a:lnTo>
                      <a:pt x="848" y="1075"/>
                    </a:lnTo>
                    <a:lnTo>
                      <a:pt x="872" y="1075"/>
                    </a:lnTo>
                    <a:lnTo>
                      <a:pt x="894" y="1076"/>
                    </a:lnTo>
                    <a:lnTo>
                      <a:pt x="913" y="1079"/>
                    </a:lnTo>
                    <a:lnTo>
                      <a:pt x="937" y="1080"/>
                    </a:lnTo>
                    <a:lnTo>
                      <a:pt x="962" y="1083"/>
                    </a:lnTo>
                    <a:lnTo>
                      <a:pt x="990" y="1083"/>
                    </a:lnTo>
                    <a:lnTo>
                      <a:pt x="1014" y="1080"/>
                    </a:lnTo>
                    <a:lnTo>
                      <a:pt x="1038" y="1076"/>
                    </a:lnTo>
                    <a:lnTo>
                      <a:pt x="1064" y="1070"/>
                    </a:lnTo>
                    <a:lnTo>
                      <a:pt x="1082" y="1060"/>
                    </a:lnTo>
                    <a:lnTo>
                      <a:pt x="1102" y="1048"/>
                    </a:lnTo>
                    <a:lnTo>
                      <a:pt x="1114" y="1031"/>
                    </a:lnTo>
                    <a:lnTo>
                      <a:pt x="1127" y="1012"/>
                    </a:lnTo>
                    <a:lnTo>
                      <a:pt x="1133" y="994"/>
                    </a:lnTo>
                    <a:lnTo>
                      <a:pt x="1136" y="973"/>
                    </a:lnTo>
                    <a:lnTo>
                      <a:pt x="1133" y="952"/>
                    </a:lnTo>
                    <a:lnTo>
                      <a:pt x="1131" y="929"/>
                    </a:lnTo>
                    <a:lnTo>
                      <a:pt x="1133" y="905"/>
                    </a:lnTo>
                    <a:lnTo>
                      <a:pt x="1137" y="887"/>
                    </a:lnTo>
                    <a:lnTo>
                      <a:pt x="1143" y="867"/>
                    </a:lnTo>
                    <a:lnTo>
                      <a:pt x="1151" y="849"/>
                    </a:lnTo>
                    <a:lnTo>
                      <a:pt x="1162" y="836"/>
                    </a:lnTo>
                    <a:lnTo>
                      <a:pt x="1181" y="823"/>
                    </a:lnTo>
                    <a:lnTo>
                      <a:pt x="1203" y="815"/>
                    </a:lnTo>
                    <a:lnTo>
                      <a:pt x="1226" y="808"/>
                    </a:lnTo>
                    <a:lnTo>
                      <a:pt x="1247" y="802"/>
                    </a:lnTo>
                    <a:lnTo>
                      <a:pt x="1270" y="797"/>
                    </a:lnTo>
                    <a:lnTo>
                      <a:pt x="1299" y="791"/>
                    </a:lnTo>
                    <a:lnTo>
                      <a:pt x="1322" y="787"/>
                    </a:lnTo>
                    <a:lnTo>
                      <a:pt x="1346" y="780"/>
                    </a:lnTo>
                    <a:lnTo>
                      <a:pt x="1366" y="773"/>
                    </a:lnTo>
                    <a:lnTo>
                      <a:pt x="1385" y="764"/>
                    </a:lnTo>
                    <a:lnTo>
                      <a:pt x="1401" y="753"/>
                    </a:lnTo>
                    <a:lnTo>
                      <a:pt x="1415" y="742"/>
                    </a:lnTo>
                    <a:lnTo>
                      <a:pt x="1430" y="723"/>
                    </a:lnTo>
                    <a:lnTo>
                      <a:pt x="1440" y="706"/>
                    </a:lnTo>
                    <a:lnTo>
                      <a:pt x="1449" y="687"/>
                    </a:lnTo>
                    <a:lnTo>
                      <a:pt x="1453" y="661"/>
                    </a:lnTo>
                    <a:lnTo>
                      <a:pt x="1450" y="640"/>
                    </a:lnTo>
                    <a:lnTo>
                      <a:pt x="1447" y="617"/>
                    </a:lnTo>
                    <a:lnTo>
                      <a:pt x="1440" y="591"/>
                    </a:lnTo>
                    <a:lnTo>
                      <a:pt x="1433" y="561"/>
                    </a:lnTo>
                    <a:lnTo>
                      <a:pt x="1426" y="534"/>
                    </a:lnTo>
                    <a:lnTo>
                      <a:pt x="1425" y="513"/>
                    </a:lnTo>
                    <a:lnTo>
                      <a:pt x="1425" y="493"/>
                    </a:lnTo>
                    <a:lnTo>
                      <a:pt x="1428" y="467"/>
                    </a:lnTo>
                    <a:lnTo>
                      <a:pt x="1435" y="444"/>
                    </a:lnTo>
                    <a:lnTo>
                      <a:pt x="1442" y="427"/>
                    </a:lnTo>
                    <a:lnTo>
                      <a:pt x="1452" y="410"/>
                    </a:lnTo>
                    <a:lnTo>
                      <a:pt x="1466" y="392"/>
                    </a:lnTo>
                    <a:lnTo>
                      <a:pt x="1481" y="373"/>
                    </a:lnTo>
                    <a:lnTo>
                      <a:pt x="1501" y="358"/>
                    </a:lnTo>
                    <a:lnTo>
                      <a:pt x="1522" y="345"/>
                    </a:lnTo>
                    <a:lnTo>
                      <a:pt x="1542" y="338"/>
                    </a:lnTo>
                    <a:lnTo>
                      <a:pt x="1562" y="332"/>
                    </a:lnTo>
                    <a:lnTo>
                      <a:pt x="1583" y="330"/>
                    </a:lnTo>
                    <a:lnTo>
                      <a:pt x="1608" y="330"/>
                    </a:lnTo>
                    <a:lnTo>
                      <a:pt x="1634" y="330"/>
                    </a:lnTo>
                    <a:close/>
                  </a:path>
                </a:pathLst>
              </a:custGeom>
              <a:solidFill>
                <a:srgbClr val="00FF99"/>
              </a:solidFill>
              <a:ln w="17526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13" name="Rectangle 8"/>
              <p:cNvSpPr>
                <a:spLocks noChangeArrowheads="1"/>
              </p:cNvSpPr>
              <p:nvPr/>
            </p:nvSpPr>
            <p:spPr bwMode="auto">
              <a:xfrm>
                <a:off x="432" y="768"/>
                <a:ext cx="1437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b="1">
                    <a:solidFill>
                      <a:srgbClr val="111111"/>
                    </a:solidFill>
                    <a:latin typeface="Times New Roman" pitchFamily="28" charset="0"/>
                  </a:rPr>
                  <a:t>Civil Rights</a:t>
                </a:r>
              </a:p>
            </p:txBody>
          </p:sp>
          <p:sp>
            <p:nvSpPr>
              <p:cNvPr id="21514" name="Rectangle 9"/>
              <p:cNvSpPr>
                <a:spLocks noChangeArrowheads="1"/>
              </p:cNvSpPr>
              <p:nvPr/>
            </p:nvSpPr>
            <p:spPr bwMode="auto">
              <a:xfrm>
                <a:off x="2064" y="768"/>
                <a:ext cx="1437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b="1">
                    <a:solidFill>
                      <a:srgbClr val="111111"/>
                    </a:solidFill>
                    <a:latin typeface="Times New Roman" pitchFamily="28" charset="0"/>
                  </a:rPr>
                  <a:t>Political Rights</a:t>
                </a:r>
              </a:p>
            </p:txBody>
          </p:sp>
        </p:grpSp>
      </p:grpSp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1295400" y="3581400"/>
            <a:ext cx="6096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400"/>
              <a:t>Civil rights deal with standards of judiciary and penal systems.</a:t>
            </a:r>
          </a:p>
          <a:p>
            <a:r>
              <a:rPr lang="en-US" sz="2400"/>
              <a:t>Political rights deal with specific components of participation in political power.</a:t>
            </a:r>
          </a:p>
          <a:p>
            <a:r>
              <a:rPr lang="en-US" sz="2400"/>
              <a:t>These rights are often focused on when one talks about human rights. </a:t>
            </a:r>
            <a:endParaRPr lang="en-US" sz="2400">
              <a:latin typeface="Times New Roman" pitchFamily="28" charset="0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>
            <p:ph idx="1"/>
          </p:nvPr>
        </p:nvGraphicFramePr>
        <p:xfrm>
          <a:off x="4038600" y="1828800"/>
          <a:ext cx="609600" cy="609600"/>
        </p:xfrm>
        <a:graphic>
          <a:graphicData uri="http://schemas.openxmlformats.org/presentationml/2006/ole">
            <p:oleObj spid="_x0000_s53250" name="Photo Editor Photo" r:id="rId3" imgW="11200000" imgH="11200000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71600" y="3352800"/>
            <a:ext cx="5486400" cy="3505200"/>
            <a:chOff x="221" y="1867"/>
            <a:chExt cx="3260" cy="2261"/>
          </a:xfrm>
        </p:grpSpPr>
        <p:sp>
          <p:nvSpPr>
            <p:cNvPr id="22533" name="Freeform 6"/>
            <p:cNvSpPr>
              <a:spLocks/>
            </p:cNvSpPr>
            <p:nvPr/>
          </p:nvSpPr>
          <p:spPr bwMode="auto">
            <a:xfrm>
              <a:off x="943" y="1867"/>
              <a:ext cx="1810" cy="1985"/>
            </a:xfrm>
            <a:custGeom>
              <a:avLst/>
              <a:gdLst>
                <a:gd name="T0" fmla="*/ 728 w 1811"/>
                <a:gd name="T1" fmla="*/ 316 h 1985"/>
                <a:gd name="T2" fmla="*/ 702 w 1811"/>
                <a:gd name="T3" fmla="*/ 151 h 1985"/>
                <a:gd name="T4" fmla="*/ 791 w 1811"/>
                <a:gd name="T5" fmla="*/ 18 h 1985"/>
                <a:gd name="T6" fmla="*/ 993 w 1811"/>
                <a:gd name="T7" fmla="*/ 4 h 1985"/>
                <a:gd name="T8" fmla="*/ 1094 w 1811"/>
                <a:gd name="T9" fmla="*/ 82 h 1985"/>
                <a:gd name="T10" fmla="*/ 1116 w 1811"/>
                <a:gd name="T11" fmla="*/ 217 h 1985"/>
                <a:gd name="T12" fmla="*/ 1096 w 1811"/>
                <a:gd name="T13" fmla="*/ 362 h 1985"/>
                <a:gd name="T14" fmla="*/ 1195 w 1811"/>
                <a:gd name="T15" fmla="*/ 448 h 1985"/>
                <a:gd name="T16" fmla="*/ 1345 w 1811"/>
                <a:gd name="T17" fmla="*/ 485 h 1985"/>
                <a:gd name="T18" fmla="*/ 1407 w 1811"/>
                <a:gd name="T19" fmla="*/ 553 h 1985"/>
                <a:gd name="T20" fmla="*/ 1410 w 1811"/>
                <a:gd name="T21" fmla="*/ 649 h 1985"/>
                <a:gd name="T22" fmla="*/ 1467 w 1811"/>
                <a:gd name="T23" fmla="*/ 735 h 1985"/>
                <a:gd name="T24" fmla="*/ 1586 w 1811"/>
                <a:gd name="T25" fmla="*/ 752 h 1985"/>
                <a:gd name="T26" fmla="*/ 1714 w 1811"/>
                <a:gd name="T27" fmla="*/ 745 h 1985"/>
                <a:gd name="T28" fmla="*/ 1790 w 1811"/>
                <a:gd name="T29" fmla="*/ 787 h 1985"/>
                <a:gd name="T30" fmla="*/ 1809 w 1811"/>
                <a:gd name="T31" fmla="*/ 938 h 1985"/>
                <a:gd name="T32" fmla="*/ 1790 w 1811"/>
                <a:gd name="T33" fmla="*/ 1140 h 1985"/>
                <a:gd name="T34" fmla="*/ 1713 w 1811"/>
                <a:gd name="T35" fmla="*/ 1188 h 1985"/>
                <a:gd name="T36" fmla="*/ 1573 w 1811"/>
                <a:gd name="T37" fmla="*/ 1181 h 1985"/>
                <a:gd name="T38" fmla="*/ 1470 w 1811"/>
                <a:gd name="T39" fmla="*/ 1196 h 1985"/>
                <a:gd name="T40" fmla="*/ 1412 w 1811"/>
                <a:gd name="T41" fmla="*/ 1255 h 1985"/>
                <a:gd name="T42" fmla="*/ 1407 w 1811"/>
                <a:gd name="T43" fmla="*/ 1370 h 1985"/>
                <a:gd name="T44" fmla="*/ 1340 w 1811"/>
                <a:gd name="T45" fmla="*/ 1449 h 1985"/>
                <a:gd name="T46" fmla="*/ 1221 w 1811"/>
                <a:gd name="T47" fmla="*/ 1476 h 1985"/>
                <a:gd name="T48" fmla="*/ 1116 w 1811"/>
                <a:gd name="T49" fmla="*/ 1531 h 1985"/>
                <a:gd name="T50" fmla="*/ 1094 w 1811"/>
                <a:gd name="T51" fmla="*/ 1642 h 1985"/>
                <a:gd name="T52" fmla="*/ 1116 w 1811"/>
                <a:gd name="T53" fmla="*/ 1779 h 1985"/>
                <a:gd name="T54" fmla="*/ 1067 w 1811"/>
                <a:gd name="T55" fmla="*/ 1909 h 1985"/>
                <a:gd name="T56" fmla="*/ 979 w 1811"/>
                <a:gd name="T57" fmla="*/ 1976 h 1985"/>
                <a:gd name="T58" fmla="*/ 845 w 1811"/>
                <a:gd name="T59" fmla="*/ 1983 h 1985"/>
                <a:gd name="T60" fmla="*/ 743 w 1811"/>
                <a:gd name="T61" fmla="*/ 1933 h 1985"/>
                <a:gd name="T62" fmla="*/ 695 w 1811"/>
                <a:gd name="T63" fmla="*/ 1835 h 1985"/>
                <a:gd name="T64" fmla="*/ 708 w 1811"/>
                <a:gd name="T65" fmla="*/ 1721 h 1985"/>
                <a:gd name="T66" fmla="*/ 715 w 1811"/>
                <a:gd name="T67" fmla="*/ 1618 h 1985"/>
                <a:gd name="T68" fmla="*/ 647 w 1811"/>
                <a:gd name="T69" fmla="*/ 1545 h 1985"/>
                <a:gd name="T70" fmla="*/ 536 w 1811"/>
                <a:gd name="T71" fmla="*/ 1516 h 1985"/>
                <a:gd name="T72" fmla="*/ 429 w 1811"/>
                <a:gd name="T73" fmla="*/ 1474 h 1985"/>
                <a:gd name="T74" fmla="*/ 400 w 1811"/>
                <a:gd name="T75" fmla="*/ 1360 h 1985"/>
                <a:gd name="T76" fmla="*/ 368 w 1811"/>
                <a:gd name="T77" fmla="*/ 1265 h 1985"/>
                <a:gd name="T78" fmla="*/ 261 w 1811"/>
                <a:gd name="T79" fmla="*/ 1230 h 1985"/>
                <a:gd name="T80" fmla="*/ 152 w 1811"/>
                <a:gd name="T81" fmla="*/ 1240 h 1985"/>
                <a:gd name="T82" fmla="*/ 35 w 1811"/>
                <a:gd name="T83" fmla="*/ 1210 h 1985"/>
                <a:gd name="T84" fmla="*/ 1 w 1811"/>
                <a:gd name="T85" fmla="*/ 1078 h 1985"/>
                <a:gd name="T86" fmla="*/ 8 w 1811"/>
                <a:gd name="T87" fmla="*/ 887 h 1985"/>
                <a:gd name="T88" fmla="*/ 44 w 1811"/>
                <a:gd name="T89" fmla="*/ 773 h 1985"/>
                <a:gd name="T90" fmla="*/ 134 w 1811"/>
                <a:gd name="T91" fmla="*/ 743 h 1985"/>
                <a:gd name="T92" fmla="*/ 268 w 1811"/>
                <a:gd name="T93" fmla="*/ 753 h 1985"/>
                <a:gd name="T94" fmla="*/ 386 w 1811"/>
                <a:gd name="T95" fmla="*/ 708 h 1985"/>
                <a:gd name="T96" fmla="*/ 408 w 1811"/>
                <a:gd name="T97" fmla="*/ 602 h 1985"/>
                <a:gd name="T98" fmla="*/ 451 w 1811"/>
                <a:gd name="T99" fmla="*/ 498 h 1985"/>
                <a:gd name="T100" fmla="*/ 577 w 1811"/>
                <a:gd name="T101" fmla="*/ 461 h 198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1"/>
                <a:gd name="T154" fmla="*/ 0 h 1985"/>
                <a:gd name="T155" fmla="*/ 1811 w 1811"/>
                <a:gd name="T156" fmla="*/ 1985 h 198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1" h="1985">
                  <a:moveTo>
                    <a:pt x="690" y="415"/>
                  </a:moveTo>
                  <a:lnTo>
                    <a:pt x="708" y="392"/>
                  </a:lnTo>
                  <a:lnTo>
                    <a:pt x="721" y="371"/>
                  </a:lnTo>
                  <a:lnTo>
                    <a:pt x="728" y="347"/>
                  </a:lnTo>
                  <a:lnTo>
                    <a:pt x="728" y="316"/>
                  </a:lnTo>
                  <a:lnTo>
                    <a:pt x="719" y="281"/>
                  </a:lnTo>
                  <a:lnTo>
                    <a:pt x="712" y="251"/>
                  </a:lnTo>
                  <a:lnTo>
                    <a:pt x="702" y="214"/>
                  </a:lnTo>
                  <a:lnTo>
                    <a:pt x="698" y="175"/>
                  </a:lnTo>
                  <a:lnTo>
                    <a:pt x="702" y="151"/>
                  </a:lnTo>
                  <a:lnTo>
                    <a:pt x="709" y="121"/>
                  </a:lnTo>
                  <a:lnTo>
                    <a:pt x="724" y="90"/>
                  </a:lnTo>
                  <a:lnTo>
                    <a:pt x="743" y="60"/>
                  </a:lnTo>
                  <a:lnTo>
                    <a:pt x="769" y="37"/>
                  </a:lnTo>
                  <a:lnTo>
                    <a:pt x="791" y="18"/>
                  </a:lnTo>
                  <a:lnTo>
                    <a:pt x="822" y="7"/>
                  </a:lnTo>
                  <a:lnTo>
                    <a:pt x="859" y="1"/>
                  </a:lnTo>
                  <a:lnTo>
                    <a:pt x="898" y="0"/>
                  </a:lnTo>
                  <a:lnTo>
                    <a:pt x="952" y="0"/>
                  </a:lnTo>
                  <a:lnTo>
                    <a:pt x="994" y="4"/>
                  </a:lnTo>
                  <a:lnTo>
                    <a:pt x="1018" y="13"/>
                  </a:lnTo>
                  <a:lnTo>
                    <a:pt x="1037" y="24"/>
                  </a:lnTo>
                  <a:lnTo>
                    <a:pt x="1056" y="37"/>
                  </a:lnTo>
                  <a:lnTo>
                    <a:pt x="1076" y="56"/>
                  </a:lnTo>
                  <a:lnTo>
                    <a:pt x="1095" y="82"/>
                  </a:lnTo>
                  <a:lnTo>
                    <a:pt x="1109" y="104"/>
                  </a:lnTo>
                  <a:lnTo>
                    <a:pt x="1116" y="124"/>
                  </a:lnTo>
                  <a:lnTo>
                    <a:pt x="1121" y="158"/>
                  </a:lnTo>
                  <a:lnTo>
                    <a:pt x="1121" y="187"/>
                  </a:lnTo>
                  <a:lnTo>
                    <a:pt x="1117" y="217"/>
                  </a:lnTo>
                  <a:lnTo>
                    <a:pt x="1111" y="240"/>
                  </a:lnTo>
                  <a:lnTo>
                    <a:pt x="1104" y="276"/>
                  </a:lnTo>
                  <a:lnTo>
                    <a:pt x="1095" y="314"/>
                  </a:lnTo>
                  <a:lnTo>
                    <a:pt x="1090" y="338"/>
                  </a:lnTo>
                  <a:lnTo>
                    <a:pt x="1097" y="362"/>
                  </a:lnTo>
                  <a:lnTo>
                    <a:pt x="1106" y="379"/>
                  </a:lnTo>
                  <a:lnTo>
                    <a:pt x="1121" y="402"/>
                  </a:lnTo>
                  <a:lnTo>
                    <a:pt x="1144" y="420"/>
                  </a:lnTo>
                  <a:lnTo>
                    <a:pt x="1165" y="436"/>
                  </a:lnTo>
                  <a:lnTo>
                    <a:pt x="1196" y="448"/>
                  </a:lnTo>
                  <a:lnTo>
                    <a:pt x="1227" y="457"/>
                  </a:lnTo>
                  <a:lnTo>
                    <a:pt x="1257" y="464"/>
                  </a:lnTo>
                  <a:lnTo>
                    <a:pt x="1288" y="468"/>
                  </a:lnTo>
                  <a:lnTo>
                    <a:pt x="1320" y="477"/>
                  </a:lnTo>
                  <a:lnTo>
                    <a:pt x="1346" y="485"/>
                  </a:lnTo>
                  <a:lnTo>
                    <a:pt x="1365" y="495"/>
                  </a:lnTo>
                  <a:lnTo>
                    <a:pt x="1381" y="506"/>
                  </a:lnTo>
                  <a:lnTo>
                    <a:pt x="1392" y="519"/>
                  </a:lnTo>
                  <a:lnTo>
                    <a:pt x="1401" y="535"/>
                  </a:lnTo>
                  <a:lnTo>
                    <a:pt x="1408" y="553"/>
                  </a:lnTo>
                  <a:lnTo>
                    <a:pt x="1411" y="570"/>
                  </a:lnTo>
                  <a:lnTo>
                    <a:pt x="1413" y="585"/>
                  </a:lnTo>
                  <a:lnTo>
                    <a:pt x="1413" y="606"/>
                  </a:lnTo>
                  <a:lnTo>
                    <a:pt x="1411" y="630"/>
                  </a:lnTo>
                  <a:lnTo>
                    <a:pt x="1411" y="649"/>
                  </a:lnTo>
                  <a:lnTo>
                    <a:pt x="1415" y="671"/>
                  </a:lnTo>
                  <a:lnTo>
                    <a:pt x="1425" y="691"/>
                  </a:lnTo>
                  <a:lnTo>
                    <a:pt x="1436" y="708"/>
                  </a:lnTo>
                  <a:lnTo>
                    <a:pt x="1450" y="721"/>
                  </a:lnTo>
                  <a:lnTo>
                    <a:pt x="1468" y="735"/>
                  </a:lnTo>
                  <a:lnTo>
                    <a:pt x="1487" y="743"/>
                  </a:lnTo>
                  <a:lnTo>
                    <a:pt x="1515" y="749"/>
                  </a:lnTo>
                  <a:lnTo>
                    <a:pt x="1539" y="752"/>
                  </a:lnTo>
                  <a:lnTo>
                    <a:pt x="1562" y="753"/>
                  </a:lnTo>
                  <a:lnTo>
                    <a:pt x="1587" y="752"/>
                  </a:lnTo>
                  <a:lnTo>
                    <a:pt x="1618" y="749"/>
                  </a:lnTo>
                  <a:lnTo>
                    <a:pt x="1642" y="748"/>
                  </a:lnTo>
                  <a:lnTo>
                    <a:pt x="1666" y="745"/>
                  </a:lnTo>
                  <a:lnTo>
                    <a:pt x="1688" y="743"/>
                  </a:lnTo>
                  <a:lnTo>
                    <a:pt x="1715" y="745"/>
                  </a:lnTo>
                  <a:lnTo>
                    <a:pt x="1729" y="748"/>
                  </a:lnTo>
                  <a:lnTo>
                    <a:pt x="1746" y="752"/>
                  </a:lnTo>
                  <a:lnTo>
                    <a:pt x="1762" y="760"/>
                  </a:lnTo>
                  <a:lnTo>
                    <a:pt x="1779" y="773"/>
                  </a:lnTo>
                  <a:lnTo>
                    <a:pt x="1791" y="787"/>
                  </a:lnTo>
                  <a:lnTo>
                    <a:pt x="1801" y="808"/>
                  </a:lnTo>
                  <a:lnTo>
                    <a:pt x="1806" y="827"/>
                  </a:lnTo>
                  <a:lnTo>
                    <a:pt x="1808" y="849"/>
                  </a:lnTo>
                  <a:lnTo>
                    <a:pt x="1811" y="890"/>
                  </a:lnTo>
                  <a:lnTo>
                    <a:pt x="1810" y="938"/>
                  </a:lnTo>
                  <a:lnTo>
                    <a:pt x="1811" y="989"/>
                  </a:lnTo>
                  <a:lnTo>
                    <a:pt x="1807" y="1048"/>
                  </a:lnTo>
                  <a:lnTo>
                    <a:pt x="1803" y="1089"/>
                  </a:lnTo>
                  <a:lnTo>
                    <a:pt x="1799" y="1121"/>
                  </a:lnTo>
                  <a:lnTo>
                    <a:pt x="1791" y="1140"/>
                  </a:lnTo>
                  <a:lnTo>
                    <a:pt x="1780" y="1157"/>
                  </a:lnTo>
                  <a:lnTo>
                    <a:pt x="1767" y="1168"/>
                  </a:lnTo>
                  <a:lnTo>
                    <a:pt x="1751" y="1178"/>
                  </a:lnTo>
                  <a:lnTo>
                    <a:pt x="1731" y="1184"/>
                  </a:lnTo>
                  <a:lnTo>
                    <a:pt x="1714" y="1188"/>
                  </a:lnTo>
                  <a:lnTo>
                    <a:pt x="1679" y="1189"/>
                  </a:lnTo>
                  <a:lnTo>
                    <a:pt x="1648" y="1188"/>
                  </a:lnTo>
                  <a:lnTo>
                    <a:pt x="1622" y="1184"/>
                  </a:lnTo>
                  <a:lnTo>
                    <a:pt x="1600" y="1182"/>
                  </a:lnTo>
                  <a:lnTo>
                    <a:pt x="1574" y="1181"/>
                  </a:lnTo>
                  <a:lnTo>
                    <a:pt x="1552" y="1181"/>
                  </a:lnTo>
                  <a:lnTo>
                    <a:pt x="1532" y="1182"/>
                  </a:lnTo>
                  <a:lnTo>
                    <a:pt x="1511" y="1184"/>
                  </a:lnTo>
                  <a:lnTo>
                    <a:pt x="1485" y="1191"/>
                  </a:lnTo>
                  <a:lnTo>
                    <a:pt x="1471" y="1196"/>
                  </a:lnTo>
                  <a:lnTo>
                    <a:pt x="1459" y="1202"/>
                  </a:lnTo>
                  <a:lnTo>
                    <a:pt x="1442" y="1213"/>
                  </a:lnTo>
                  <a:lnTo>
                    <a:pt x="1430" y="1227"/>
                  </a:lnTo>
                  <a:lnTo>
                    <a:pt x="1422" y="1240"/>
                  </a:lnTo>
                  <a:lnTo>
                    <a:pt x="1413" y="1255"/>
                  </a:lnTo>
                  <a:lnTo>
                    <a:pt x="1409" y="1271"/>
                  </a:lnTo>
                  <a:lnTo>
                    <a:pt x="1408" y="1288"/>
                  </a:lnTo>
                  <a:lnTo>
                    <a:pt x="1409" y="1306"/>
                  </a:lnTo>
                  <a:lnTo>
                    <a:pt x="1409" y="1337"/>
                  </a:lnTo>
                  <a:lnTo>
                    <a:pt x="1408" y="1370"/>
                  </a:lnTo>
                  <a:lnTo>
                    <a:pt x="1399" y="1394"/>
                  </a:lnTo>
                  <a:lnTo>
                    <a:pt x="1391" y="1413"/>
                  </a:lnTo>
                  <a:lnTo>
                    <a:pt x="1378" y="1428"/>
                  </a:lnTo>
                  <a:lnTo>
                    <a:pt x="1360" y="1439"/>
                  </a:lnTo>
                  <a:lnTo>
                    <a:pt x="1341" y="1449"/>
                  </a:lnTo>
                  <a:lnTo>
                    <a:pt x="1320" y="1454"/>
                  </a:lnTo>
                  <a:lnTo>
                    <a:pt x="1293" y="1460"/>
                  </a:lnTo>
                  <a:lnTo>
                    <a:pt x="1271" y="1467"/>
                  </a:lnTo>
                  <a:lnTo>
                    <a:pt x="1244" y="1471"/>
                  </a:lnTo>
                  <a:lnTo>
                    <a:pt x="1222" y="1476"/>
                  </a:lnTo>
                  <a:lnTo>
                    <a:pt x="1196" y="1481"/>
                  </a:lnTo>
                  <a:lnTo>
                    <a:pt x="1176" y="1491"/>
                  </a:lnTo>
                  <a:lnTo>
                    <a:pt x="1154" y="1501"/>
                  </a:lnTo>
                  <a:lnTo>
                    <a:pt x="1133" y="1514"/>
                  </a:lnTo>
                  <a:lnTo>
                    <a:pt x="1117" y="1531"/>
                  </a:lnTo>
                  <a:lnTo>
                    <a:pt x="1103" y="1550"/>
                  </a:lnTo>
                  <a:lnTo>
                    <a:pt x="1092" y="1574"/>
                  </a:lnTo>
                  <a:lnTo>
                    <a:pt x="1089" y="1595"/>
                  </a:lnTo>
                  <a:lnTo>
                    <a:pt x="1090" y="1619"/>
                  </a:lnTo>
                  <a:lnTo>
                    <a:pt x="1095" y="1642"/>
                  </a:lnTo>
                  <a:lnTo>
                    <a:pt x="1102" y="1666"/>
                  </a:lnTo>
                  <a:lnTo>
                    <a:pt x="1107" y="1693"/>
                  </a:lnTo>
                  <a:lnTo>
                    <a:pt x="1111" y="1717"/>
                  </a:lnTo>
                  <a:lnTo>
                    <a:pt x="1117" y="1748"/>
                  </a:lnTo>
                  <a:lnTo>
                    <a:pt x="1117" y="1779"/>
                  </a:lnTo>
                  <a:lnTo>
                    <a:pt x="1110" y="1810"/>
                  </a:lnTo>
                  <a:lnTo>
                    <a:pt x="1103" y="1834"/>
                  </a:lnTo>
                  <a:lnTo>
                    <a:pt x="1095" y="1858"/>
                  </a:lnTo>
                  <a:lnTo>
                    <a:pt x="1083" y="1880"/>
                  </a:lnTo>
                  <a:lnTo>
                    <a:pt x="1068" y="1909"/>
                  </a:lnTo>
                  <a:lnTo>
                    <a:pt x="1051" y="1927"/>
                  </a:lnTo>
                  <a:lnTo>
                    <a:pt x="1037" y="1940"/>
                  </a:lnTo>
                  <a:lnTo>
                    <a:pt x="1018" y="1955"/>
                  </a:lnTo>
                  <a:lnTo>
                    <a:pt x="999" y="1969"/>
                  </a:lnTo>
                  <a:lnTo>
                    <a:pt x="980" y="1976"/>
                  </a:lnTo>
                  <a:lnTo>
                    <a:pt x="963" y="1981"/>
                  </a:lnTo>
                  <a:lnTo>
                    <a:pt x="935" y="1983"/>
                  </a:lnTo>
                  <a:lnTo>
                    <a:pt x="903" y="1985"/>
                  </a:lnTo>
                  <a:lnTo>
                    <a:pt x="863" y="1983"/>
                  </a:lnTo>
                  <a:lnTo>
                    <a:pt x="845" y="1983"/>
                  </a:lnTo>
                  <a:lnTo>
                    <a:pt x="821" y="1979"/>
                  </a:lnTo>
                  <a:lnTo>
                    <a:pt x="795" y="1972"/>
                  </a:lnTo>
                  <a:lnTo>
                    <a:pt x="773" y="1959"/>
                  </a:lnTo>
                  <a:lnTo>
                    <a:pt x="759" y="1948"/>
                  </a:lnTo>
                  <a:lnTo>
                    <a:pt x="743" y="1933"/>
                  </a:lnTo>
                  <a:lnTo>
                    <a:pt x="731" y="1919"/>
                  </a:lnTo>
                  <a:lnTo>
                    <a:pt x="718" y="1900"/>
                  </a:lnTo>
                  <a:lnTo>
                    <a:pt x="708" y="1882"/>
                  </a:lnTo>
                  <a:lnTo>
                    <a:pt x="700" y="1859"/>
                  </a:lnTo>
                  <a:lnTo>
                    <a:pt x="695" y="1835"/>
                  </a:lnTo>
                  <a:lnTo>
                    <a:pt x="694" y="1817"/>
                  </a:lnTo>
                  <a:lnTo>
                    <a:pt x="694" y="1792"/>
                  </a:lnTo>
                  <a:lnTo>
                    <a:pt x="695" y="1770"/>
                  </a:lnTo>
                  <a:lnTo>
                    <a:pt x="702" y="1748"/>
                  </a:lnTo>
                  <a:lnTo>
                    <a:pt x="708" y="1721"/>
                  </a:lnTo>
                  <a:lnTo>
                    <a:pt x="715" y="1696"/>
                  </a:lnTo>
                  <a:lnTo>
                    <a:pt x="719" y="1673"/>
                  </a:lnTo>
                  <a:lnTo>
                    <a:pt x="721" y="1652"/>
                  </a:lnTo>
                  <a:lnTo>
                    <a:pt x="719" y="1635"/>
                  </a:lnTo>
                  <a:lnTo>
                    <a:pt x="715" y="1618"/>
                  </a:lnTo>
                  <a:lnTo>
                    <a:pt x="704" y="1597"/>
                  </a:lnTo>
                  <a:lnTo>
                    <a:pt x="692" y="1583"/>
                  </a:lnTo>
                  <a:lnTo>
                    <a:pt x="678" y="1567"/>
                  </a:lnTo>
                  <a:lnTo>
                    <a:pt x="663" y="1556"/>
                  </a:lnTo>
                  <a:lnTo>
                    <a:pt x="647" y="1545"/>
                  </a:lnTo>
                  <a:lnTo>
                    <a:pt x="625" y="1536"/>
                  </a:lnTo>
                  <a:lnTo>
                    <a:pt x="605" y="1531"/>
                  </a:lnTo>
                  <a:lnTo>
                    <a:pt x="580" y="1525"/>
                  </a:lnTo>
                  <a:lnTo>
                    <a:pt x="557" y="1522"/>
                  </a:lnTo>
                  <a:lnTo>
                    <a:pt x="536" y="1516"/>
                  </a:lnTo>
                  <a:lnTo>
                    <a:pt x="510" y="1511"/>
                  </a:lnTo>
                  <a:lnTo>
                    <a:pt x="489" y="1502"/>
                  </a:lnTo>
                  <a:lnTo>
                    <a:pt x="464" y="1495"/>
                  </a:lnTo>
                  <a:lnTo>
                    <a:pt x="444" y="1487"/>
                  </a:lnTo>
                  <a:lnTo>
                    <a:pt x="429" y="1474"/>
                  </a:lnTo>
                  <a:lnTo>
                    <a:pt x="416" y="1457"/>
                  </a:lnTo>
                  <a:lnTo>
                    <a:pt x="408" y="1436"/>
                  </a:lnTo>
                  <a:lnTo>
                    <a:pt x="400" y="1408"/>
                  </a:lnTo>
                  <a:lnTo>
                    <a:pt x="399" y="1385"/>
                  </a:lnTo>
                  <a:lnTo>
                    <a:pt x="400" y="1360"/>
                  </a:lnTo>
                  <a:lnTo>
                    <a:pt x="403" y="1340"/>
                  </a:lnTo>
                  <a:lnTo>
                    <a:pt x="400" y="1316"/>
                  </a:lnTo>
                  <a:lnTo>
                    <a:pt x="393" y="1298"/>
                  </a:lnTo>
                  <a:lnTo>
                    <a:pt x="381" y="1278"/>
                  </a:lnTo>
                  <a:lnTo>
                    <a:pt x="368" y="1265"/>
                  </a:lnTo>
                  <a:lnTo>
                    <a:pt x="352" y="1253"/>
                  </a:lnTo>
                  <a:lnTo>
                    <a:pt x="331" y="1244"/>
                  </a:lnTo>
                  <a:lnTo>
                    <a:pt x="307" y="1236"/>
                  </a:lnTo>
                  <a:lnTo>
                    <a:pt x="282" y="1233"/>
                  </a:lnTo>
                  <a:lnTo>
                    <a:pt x="261" y="1230"/>
                  </a:lnTo>
                  <a:lnTo>
                    <a:pt x="237" y="1230"/>
                  </a:lnTo>
                  <a:lnTo>
                    <a:pt x="216" y="1233"/>
                  </a:lnTo>
                  <a:lnTo>
                    <a:pt x="194" y="1234"/>
                  </a:lnTo>
                  <a:lnTo>
                    <a:pt x="173" y="1237"/>
                  </a:lnTo>
                  <a:lnTo>
                    <a:pt x="152" y="1240"/>
                  </a:lnTo>
                  <a:lnTo>
                    <a:pt x="117" y="1240"/>
                  </a:lnTo>
                  <a:lnTo>
                    <a:pt x="94" y="1239"/>
                  </a:lnTo>
                  <a:lnTo>
                    <a:pt x="70" y="1233"/>
                  </a:lnTo>
                  <a:lnTo>
                    <a:pt x="53" y="1224"/>
                  </a:lnTo>
                  <a:lnTo>
                    <a:pt x="35" y="1210"/>
                  </a:lnTo>
                  <a:lnTo>
                    <a:pt x="22" y="1195"/>
                  </a:lnTo>
                  <a:lnTo>
                    <a:pt x="14" y="1178"/>
                  </a:lnTo>
                  <a:lnTo>
                    <a:pt x="4" y="1145"/>
                  </a:lnTo>
                  <a:lnTo>
                    <a:pt x="3" y="1112"/>
                  </a:lnTo>
                  <a:lnTo>
                    <a:pt x="1" y="1078"/>
                  </a:lnTo>
                  <a:lnTo>
                    <a:pt x="0" y="1035"/>
                  </a:lnTo>
                  <a:lnTo>
                    <a:pt x="3" y="999"/>
                  </a:lnTo>
                  <a:lnTo>
                    <a:pt x="4" y="959"/>
                  </a:lnTo>
                  <a:lnTo>
                    <a:pt x="5" y="924"/>
                  </a:lnTo>
                  <a:lnTo>
                    <a:pt x="8" y="887"/>
                  </a:lnTo>
                  <a:lnTo>
                    <a:pt x="12" y="859"/>
                  </a:lnTo>
                  <a:lnTo>
                    <a:pt x="17" y="828"/>
                  </a:lnTo>
                  <a:lnTo>
                    <a:pt x="22" y="804"/>
                  </a:lnTo>
                  <a:lnTo>
                    <a:pt x="31" y="788"/>
                  </a:lnTo>
                  <a:lnTo>
                    <a:pt x="44" y="773"/>
                  </a:lnTo>
                  <a:lnTo>
                    <a:pt x="56" y="763"/>
                  </a:lnTo>
                  <a:lnTo>
                    <a:pt x="73" y="752"/>
                  </a:lnTo>
                  <a:lnTo>
                    <a:pt x="89" y="749"/>
                  </a:lnTo>
                  <a:lnTo>
                    <a:pt x="108" y="745"/>
                  </a:lnTo>
                  <a:lnTo>
                    <a:pt x="134" y="743"/>
                  </a:lnTo>
                  <a:lnTo>
                    <a:pt x="156" y="745"/>
                  </a:lnTo>
                  <a:lnTo>
                    <a:pt x="187" y="749"/>
                  </a:lnTo>
                  <a:lnTo>
                    <a:pt x="214" y="750"/>
                  </a:lnTo>
                  <a:lnTo>
                    <a:pt x="237" y="752"/>
                  </a:lnTo>
                  <a:lnTo>
                    <a:pt x="268" y="753"/>
                  </a:lnTo>
                  <a:lnTo>
                    <a:pt x="300" y="749"/>
                  </a:lnTo>
                  <a:lnTo>
                    <a:pt x="327" y="743"/>
                  </a:lnTo>
                  <a:lnTo>
                    <a:pt x="352" y="733"/>
                  </a:lnTo>
                  <a:lnTo>
                    <a:pt x="369" y="724"/>
                  </a:lnTo>
                  <a:lnTo>
                    <a:pt x="386" y="708"/>
                  </a:lnTo>
                  <a:lnTo>
                    <a:pt x="399" y="688"/>
                  </a:lnTo>
                  <a:lnTo>
                    <a:pt x="408" y="669"/>
                  </a:lnTo>
                  <a:lnTo>
                    <a:pt x="410" y="647"/>
                  </a:lnTo>
                  <a:lnTo>
                    <a:pt x="409" y="632"/>
                  </a:lnTo>
                  <a:lnTo>
                    <a:pt x="408" y="602"/>
                  </a:lnTo>
                  <a:lnTo>
                    <a:pt x="409" y="573"/>
                  </a:lnTo>
                  <a:lnTo>
                    <a:pt x="415" y="550"/>
                  </a:lnTo>
                  <a:lnTo>
                    <a:pt x="422" y="529"/>
                  </a:lnTo>
                  <a:lnTo>
                    <a:pt x="431" y="513"/>
                  </a:lnTo>
                  <a:lnTo>
                    <a:pt x="451" y="498"/>
                  </a:lnTo>
                  <a:lnTo>
                    <a:pt x="472" y="487"/>
                  </a:lnTo>
                  <a:lnTo>
                    <a:pt x="499" y="478"/>
                  </a:lnTo>
                  <a:lnTo>
                    <a:pt x="526" y="471"/>
                  </a:lnTo>
                  <a:lnTo>
                    <a:pt x="549" y="465"/>
                  </a:lnTo>
                  <a:lnTo>
                    <a:pt x="577" y="461"/>
                  </a:lnTo>
                  <a:lnTo>
                    <a:pt x="604" y="456"/>
                  </a:lnTo>
                  <a:lnTo>
                    <a:pt x="635" y="447"/>
                  </a:lnTo>
                  <a:lnTo>
                    <a:pt x="664" y="434"/>
                  </a:lnTo>
                  <a:lnTo>
                    <a:pt x="690" y="415"/>
                  </a:lnTo>
                  <a:close/>
                </a:path>
              </a:pathLst>
            </a:custGeom>
            <a:solidFill>
              <a:srgbClr val="FFFF00"/>
            </a:solidFill>
            <a:ln w="17463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34" name="Freeform 7"/>
            <p:cNvSpPr>
              <a:spLocks/>
            </p:cNvSpPr>
            <p:nvPr/>
          </p:nvSpPr>
          <p:spPr bwMode="auto">
            <a:xfrm>
              <a:off x="1848" y="2802"/>
              <a:ext cx="1633" cy="1326"/>
            </a:xfrm>
            <a:custGeom>
              <a:avLst/>
              <a:gdLst>
                <a:gd name="T0" fmla="*/ 0 w 1633"/>
                <a:gd name="T1" fmla="*/ 1326 h 1326"/>
                <a:gd name="T2" fmla="*/ 1632 w 1633"/>
                <a:gd name="T3" fmla="*/ 0 h 1326"/>
                <a:gd name="T4" fmla="*/ 1479 w 1633"/>
                <a:gd name="T5" fmla="*/ 26 h 1326"/>
                <a:gd name="T6" fmla="*/ 1484 w 1633"/>
                <a:gd name="T7" fmla="*/ 69 h 1326"/>
                <a:gd name="T8" fmla="*/ 1501 w 1633"/>
                <a:gd name="T9" fmla="*/ 129 h 1326"/>
                <a:gd name="T10" fmla="*/ 1505 w 1633"/>
                <a:gd name="T11" fmla="*/ 177 h 1326"/>
                <a:gd name="T12" fmla="*/ 1495 w 1633"/>
                <a:gd name="T13" fmla="*/ 226 h 1326"/>
                <a:gd name="T14" fmla="*/ 1461 w 1633"/>
                <a:gd name="T15" fmla="*/ 268 h 1326"/>
                <a:gd name="T16" fmla="*/ 1419 w 1633"/>
                <a:gd name="T17" fmla="*/ 299 h 1326"/>
                <a:gd name="T18" fmla="*/ 1368 w 1633"/>
                <a:gd name="T19" fmla="*/ 315 h 1326"/>
                <a:gd name="T20" fmla="*/ 1295 w 1633"/>
                <a:gd name="T21" fmla="*/ 313 h 1326"/>
                <a:gd name="T22" fmla="*/ 1247 w 1633"/>
                <a:gd name="T23" fmla="*/ 304 h 1326"/>
                <a:gd name="T24" fmla="*/ 1199 w 1633"/>
                <a:gd name="T25" fmla="*/ 270 h 1326"/>
                <a:gd name="T26" fmla="*/ 1166 w 1633"/>
                <a:gd name="T27" fmla="*/ 229 h 1326"/>
                <a:gd name="T28" fmla="*/ 1152 w 1633"/>
                <a:gd name="T29" fmla="*/ 185 h 1326"/>
                <a:gd name="T30" fmla="*/ 1155 w 1633"/>
                <a:gd name="T31" fmla="*/ 137 h 1326"/>
                <a:gd name="T32" fmla="*/ 1166 w 1633"/>
                <a:gd name="T33" fmla="*/ 93 h 1326"/>
                <a:gd name="T34" fmla="*/ 1178 w 1633"/>
                <a:gd name="T35" fmla="*/ 48 h 1326"/>
                <a:gd name="T36" fmla="*/ 1172 w 1633"/>
                <a:gd name="T37" fmla="*/ 6 h 1326"/>
                <a:gd name="T38" fmla="*/ 901 w 1633"/>
                <a:gd name="T39" fmla="*/ 52 h 1326"/>
                <a:gd name="T40" fmla="*/ 897 w 1633"/>
                <a:gd name="T41" fmla="*/ 112 h 1326"/>
                <a:gd name="T42" fmla="*/ 894 w 1633"/>
                <a:gd name="T43" fmla="*/ 161 h 1326"/>
                <a:gd name="T44" fmla="*/ 881 w 1633"/>
                <a:gd name="T45" fmla="*/ 203 h 1326"/>
                <a:gd name="T46" fmla="*/ 857 w 1633"/>
                <a:gd name="T47" fmla="*/ 232 h 1326"/>
                <a:gd name="T48" fmla="*/ 823 w 1633"/>
                <a:gd name="T49" fmla="*/ 247 h 1326"/>
                <a:gd name="T50" fmla="*/ 785 w 1633"/>
                <a:gd name="T51" fmla="*/ 251 h 1326"/>
                <a:gd name="T52" fmla="*/ 739 w 1633"/>
                <a:gd name="T53" fmla="*/ 249 h 1326"/>
                <a:gd name="T54" fmla="*/ 696 w 1633"/>
                <a:gd name="T55" fmla="*/ 246 h 1326"/>
                <a:gd name="T56" fmla="*/ 643 w 1633"/>
                <a:gd name="T57" fmla="*/ 243 h 1326"/>
                <a:gd name="T58" fmla="*/ 595 w 1633"/>
                <a:gd name="T59" fmla="*/ 249 h 1326"/>
                <a:gd name="T60" fmla="*/ 551 w 1633"/>
                <a:gd name="T61" fmla="*/ 265 h 1326"/>
                <a:gd name="T62" fmla="*/ 519 w 1633"/>
                <a:gd name="T63" fmla="*/ 295 h 1326"/>
                <a:gd name="T64" fmla="*/ 500 w 1633"/>
                <a:gd name="T65" fmla="*/ 332 h 1326"/>
                <a:gd name="T66" fmla="*/ 500 w 1633"/>
                <a:gd name="T67" fmla="*/ 374 h 1326"/>
                <a:gd name="T68" fmla="*/ 500 w 1633"/>
                <a:gd name="T69" fmla="*/ 421 h 1326"/>
                <a:gd name="T70" fmla="*/ 490 w 1633"/>
                <a:gd name="T71" fmla="*/ 459 h 1326"/>
                <a:gd name="T72" fmla="*/ 471 w 1633"/>
                <a:gd name="T73" fmla="*/ 490 h 1326"/>
                <a:gd name="T74" fmla="*/ 430 w 1633"/>
                <a:gd name="T75" fmla="*/ 511 h 1326"/>
                <a:gd name="T76" fmla="*/ 386 w 1633"/>
                <a:gd name="T77" fmla="*/ 524 h 1326"/>
                <a:gd name="T78" fmla="*/ 334 w 1633"/>
                <a:gd name="T79" fmla="*/ 535 h 1326"/>
                <a:gd name="T80" fmla="*/ 287 w 1633"/>
                <a:gd name="T81" fmla="*/ 546 h 1326"/>
                <a:gd name="T82" fmla="*/ 248 w 1633"/>
                <a:gd name="T83" fmla="*/ 562 h 1326"/>
                <a:gd name="T84" fmla="*/ 218 w 1633"/>
                <a:gd name="T85" fmla="*/ 584 h 1326"/>
                <a:gd name="T86" fmla="*/ 193 w 1633"/>
                <a:gd name="T87" fmla="*/ 620 h 1326"/>
                <a:gd name="T88" fmla="*/ 180 w 1633"/>
                <a:gd name="T89" fmla="*/ 663 h 1326"/>
                <a:gd name="T90" fmla="*/ 186 w 1633"/>
                <a:gd name="T91" fmla="*/ 708 h 1326"/>
                <a:gd name="T92" fmla="*/ 200 w 1633"/>
                <a:gd name="T93" fmla="*/ 765 h 1326"/>
                <a:gd name="T94" fmla="*/ 208 w 1633"/>
                <a:gd name="T95" fmla="*/ 813 h 1326"/>
                <a:gd name="T96" fmla="*/ 205 w 1633"/>
                <a:gd name="T97" fmla="*/ 859 h 1326"/>
                <a:gd name="T98" fmla="*/ 193 w 1633"/>
                <a:gd name="T99" fmla="*/ 902 h 1326"/>
                <a:gd name="T100" fmla="*/ 173 w 1633"/>
                <a:gd name="T101" fmla="*/ 944 h 1326"/>
                <a:gd name="T102" fmla="*/ 141 w 1633"/>
                <a:gd name="T103" fmla="*/ 991 h 1326"/>
                <a:gd name="T104" fmla="*/ 108 w 1633"/>
                <a:gd name="T105" fmla="*/ 1020 h 1326"/>
                <a:gd name="T106" fmla="*/ 74 w 1633"/>
                <a:gd name="T107" fmla="*/ 1039 h 1326"/>
                <a:gd name="T108" fmla="*/ 23 w 1633"/>
                <a:gd name="T109" fmla="*/ 1048 h 13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33"/>
                <a:gd name="T166" fmla="*/ 0 h 1326"/>
                <a:gd name="T167" fmla="*/ 1633 w 1633"/>
                <a:gd name="T168" fmla="*/ 1326 h 132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33" h="1326">
                  <a:moveTo>
                    <a:pt x="0" y="1048"/>
                  </a:moveTo>
                  <a:lnTo>
                    <a:pt x="0" y="1326"/>
                  </a:lnTo>
                  <a:lnTo>
                    <a:pt x="1633" y="1326"/>
                  </a:lnTo>
                  <a:lnTo>
                    <a:pt x="1632" y="0"/>
                  </a:lnTo>
                  <a:lnTo>
                    <a:pt x="1486" y="0"/>
                  </a:lnTo>
                  <a:lnTo>
                    <a:pt x="1479" y="26"/>
                  </a:lnTo>
                  <a:lnTo>
                    <a:pt x="1479" y="44"/>
                  </a:lnTo>
                  <a:lnTo>
                    <a:pt x="1484" y="69"/>
                  </a:lnTo>
                  <a:lnTo>
                    <a:pt x="1492" y="96"/>
                  </a:lnTo>
                  <a:lnTo>
                    <a:pt x="1501" y="129"/>
                  </a:lnTo>
                  <a:lnTo>
                    <a:pt x="1505" y="154"/>
                  </a:lnTo>
                  <a:lnTo>
                    <a:pt x="1505" y="177"/>
                  </a:lnTo>
                  <a:lnTo>
                    <a:pt x="1502" y="202"/>
                  </a:lnTo>
                  <a:lnTo>
                    <a:pt x="1495" y="226"/>
                  </a:lnTo>
                  <a:lnTo>
                    <a:pt x="1479" y="249"/>
                  </a:lnTo>
                  <a:lnTo>
                    <a:pt x="1461" y="268"/>
                  </a:lnTo>
                  <a:lnTo>
                    <a:pt x="1441" y="287"/>
                  </a:lnTo>
                  <a:lnTo>
                    <a:pt x="1419" y="299"/>
                  </a:lnTo>
                  <a:lnTo>
                    <a:pt x="1392" y="309"/>
                  </a:lnTo>
                  <a:lnTo>
                    <a:pt x="1368" y="315"/>
                  </a:lnTo>
                  <a:lnTo>
                    <a:pt x="1334" y="316"/>
                  </a:lnTo>
                  <a:lnTo>
                    <a:pt x="1295" y="313"/>
                  </a:lnTo>
                  <a:lnTo>
                    <a:pt x="1269" y="309"/>
                  </a:lnTo>
                  <a:lnTo>
                    <a:pt x="1247" y="304"/>
                  </a:lnTo>
                  <a:lnTo>
                    <a:pt x="1225" y="291"/>
                  </a:lnTo>
                  <a:lnTo>
                    <a:pt x="1199" y="270"/>
                  </a:lnTo>
                  <a:lnTo>
                    <a:pt x="1182" y="250"/>
                  </a:lnTo>
                  <a:lnTo>
                    <a:pt x="1166" y="229"/>
                  </a:lnTo>
                  <a:lnTo>
                    <a:pt x="1158" y="206"/>
                  </a:lnTo>
                  <a:lnTo>
                    <a:pt x="1152" y="185"/>
                  </a:lnTo>
                  <a:lnTo>
                    <a:pt x="1152" y="161"/>
                  </a:lnTo>
                  <a:lnTo>
                    <a:pt x="1155" y="137"/>
                  </a:lnTo>
                  <a:lnTo>
                    <a:pt x="1161" y="114"/>
                  </a:lnTo>
                  <a:lnTo>
                    <a:pt x="1166" y="93"/>
                  </a:lnTo>
                  <a:lnTo>
                    <a:pt x="1173" y="71"/>
                  </a:lnTo>
                  <a:lnTo>
                    <a:pt x="1178" y="48"/>
                  </a:lnTo>
                  <a:lnTo>
                    <a:pt x="1178" y="28"/>
                  </a:lnTo>
                  <a:lnTo>
                    <a:pt x="1172" y="6"/>
                  </a:lnTo>
                  <a:lnTo>
                    <a:pt x="898" y="6"/>
                  </a:lnTo>
                  <a:lnTo>
                    <a:pt x="901" y="52"/>
                  </a:lnTo>
                  <a:lnTo>
                    <a:pt x="898" y="85"/>
                  </a:lnTo>
                  <a:lnTo>
                    <a:pt x="897" y="112"/>
                  </a:lnTo>
                  <a:lnTo>
                    <a:pt x="897" y="136"/>
                  </a:lnTo>
                  <a:lnTo>
                    <a:pt x="894" y="161"/>
                  </a:lnTo>
                  <a:lnTo>
                    <a:pt x="888" y="186"/>
                  </a:lnTo>
                  <a:lnTo>
                    <a:pt x="881" y="203"/>
                  </a:lnTo>
                  <a:lnTo>
                    <a:pt x="871" y="219"/>
                  </a:lnTo>
                  <a:lnTo>
                    <a:pt x="857" y="232"/>
                  </a:lnTo>
                  <a:lnTo>
                    <a:pt x="842" y="241"/>
                  </a:lnTo>
                  <a:lnTo>
                    <a:pt x="823" y="247"/>
                  </a:lnTo>
                  <a:lnTo>
                    <a:pt x="804" y="250"/>
                  </a:lnTo>
                  <a:lnTo>
                    <a:pt x="785" y="251"/>
                  </a:lnTo>
                  <a:lnTo>
                    <a:pt x="761" y="251"/>
                  </a:lnTo>
                  <a:lnTo>
                    <a:pt x="739" y="249"/>
                  </a:lnTo>
                  <a:lnTo>
                    <a:pt x="720" y="247"/>
                  </a:lnTo>
                  <a:lnTo>
                    <a:pt x="696" y="246"/>
                  </a:lnTo>
                  <a:lnTo>
                    <a:pt x="671" y="243"/>
                  </a:lnTo>
                  <a:lnTo>
                    <a:pt x="643" y="243"/>
                  </a:lnTo>
                  <a:lnTo>
                    <a:pt x="619" y="246"/>
                  </a:lnTo>
                  <a:lnTo>
                    <a:pt x="595" y="249"/>
                  </a:lnTo>
                  <a:lnTo>
                    <a:pt x="569" y="256"/>
                  </a:lnTo>
                  <a:lnTo>
                    <a:pt x="551" y="265"/>
                  </a:lnTo>
                  <a:lnTo>
                    <a:pt x="531" y="278"/>
                  </a:lnTo>
                  <a:lnTo>
                    <a:pt x="519" y="295"/>
                  </a:lnTo>
                  <a:lnTo>
                    <a:pt x="506" y="313"/>
                  </a:lnTo>
                  <a:lnTo>
                    <a:pt x="500" y="332"/>
                  </a:lnTo>
                  <a:lnTo>
                    <a:pt x="498" y="353"/>
                  </a:lnTo>
                  <a:lnTo>
                    <a:pt x="500" y="374"/>
                  </a:lnTo>
                  <a:lnTo>
                    <a:pt x="502" y="397"/>
                  </a:lnTo>
                  <a:lnTo>
                    <a:pt x="500" y="421"/>
                  </a:lnTo>
                  <a:lnTo>
                    <a:pt x="496" y="439"/>
                  </a:lnTo>
                  <a:lnTo>
                    <a:pt x="490" y="459"/>
                  </a:lnTo>
                  <a:lnTo>
                    <a:pt x="482" y="477"/>
                  </a:lnTo>
                  <a:lnTo>
                    <a:pt x="471" y="490"/>
                  </a:lnTo>
                  <a:lnTo>
                    <a:pt x="452" y="502"/>
                  </a:lnTo>
                  <a:lnTo>
                    <a:pt x="430" y="511"/>
                  </a:lnTo>
                  <a:lnTo>
                    <a:pt x="407" y="518"/>
                  </a:lnTo>
                  <a:lnTo>
                    <a:pt x="386" y="524"/>
                  </a:lnTo>
                  <a:lnTo>
                    <a:pt x="363" y="529"/>
                  </a:lnTo>
                  <a:lnTo>
                    <a:pt x="334" y="535"/>
                  </a:lnTo>
                  <a:lnTo>
                    <a:pt x="311" y="539"/>
                  </a:lnTo>
                  <a:lnTo>
                    <a:pt x="287" y="546"/>
                  </a:lnTo>
                  <a:lnTo>
                    <a:pt x="268" y="553"/>
                  </a:lnTo>
                  <a:lnTo>
                    <a:pt x="248" y="562"/>
                  </a:lnTo>
                  <a:lnTo>
                    <a:pt x="232" y="573"/>
                  </a:lnTo>
                  <a:lnTo>
                    <a:pt x="218" y="584"/>
                  </a:lnTo>
                  <a:lnTo>
                    <a:pt x="203" y="603"/>
                  </a:lnTo>
                  <a:lnTo>
                    <a:pt x="193" y="620"/>
                  </a:lnTo>
                  <a:lnTo>
                    <a:pt x="184" y="639"/>
                  </a:lnTo>
                  <a:lnTo>
                    <a:pt x="180" y="663"/>
                  </a:lnTo>
                  <a:lnTo>
                    <a:pt x="183" y="686"/>
                  </a:lnTo>
                  <a:lnTo>
                    <a:pt x="186" y="708"/>
                  </a:lnTo>
                  <a:lnTo>
                    <a:pt x="193" y="735"/>
                  </a:lnTo>
                  <a:lnTo>
                    <a:pt x="200" y="765"/>
                  </a:lnTo>
                  <a:lnTo>
                    <a:pt x="205" y="792"/>
                  </a:lnTo>
                  <a:lnTo>
                    <a:pt x="208" y="813"/>
                  </a:lnTo>
                  <a:lnTo>
                    <a:pt x="208" y="833"/>
                  </a:lnTo>
                  <a:lnTo>
                    <a:pt x="205" y="859"/>
                  </a:lnTo>
                  <a:lnTo>
                    <a:pt x="198" y="882"/>
                  </a:lnTo>
                  <a:lnTo>
                    <a:pt x="193" y="902"/>
                  </a:lnTo>
                  <a:lnTo>
                    <a:pt x="184" y="920"/>
                  </a:lnTo>
                  <a:lnTo>
                    <a:pt x="173" y="944"/>
                  </a:lnTo>
                  <a:lnTo>
                    <a:pt x="158" y="971"/>
                  </a:lnTo>
                  <a:lnTo>
                    <a:pt x="141" y="991"/>
                  </a:lnTo>
                  <a:lnTo>
                    <a:pt x="124" y="1006"/>
                  </a:lnTo>
                  <a:lnTo>
                    <a:pt x="108" y="1020"/>
                  </a:lnTo>
                  <a:lnTo>
                    <a:pt x="91" y="1032"/>
                  </a:lnTo>
                  <a:lnTo>
                    <a:pt x="74" y="1039"/>
                  </a:lnTo>
                  <a:lnTo>
                    <a:pt x="50" y="1044"/>
                  </a:lnTo>
                  <a:lnTo>
                    <a:pt x="23" y="1048"/>
                  </a:lnTo>
                  <a:lnTo>
                    <a:pt x="0" y="1048"/>
                  </a:lnTo>
                  <a:close/>
                </a:path>
              </a:pathLst>
            </a:custGeom>
            <a:solidFill>
              <a:srgbClr val="99CCFF"/>
            </a:solidFill>
            <a:ln w="17526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35" name="Freeform 8"/>
            <p:cNvSpPr>
              <a:spLocks/>
            </p:cNvSpPr>
            <p:nvPr/>
          </p:nvSpPr>
          <p:spPr bwMode="auto">
            <a:xfrm>
              <a:off x="221" y="2545"/>
              <a:ext cx="1627" cy="1583"/>
            </a:xfrm>
            <a:custGeom>
              <a:avLst/>
              <a:gdLst>
                <a:gd name="T0" fmla="*/ 1627 w 1627"/>
                <a:gd name="T1" fmla="*/ 1583 h 1583"/>
                <a:gd name="T2" fmla="*/ 0 w 1627"/>
                <a:gd name="T3" fmla="*/ 319 h 1583"/>
                <a:gd name="T4" fmla="*/ 147 w 1627"/>
                <a:gd name="T5" fmla="*/ 308 h 1583"/>
                <a:gd name="T6" fmla="*/ 151 w 1627"/>
                <a:gd name="T7" fmla="*/ 280 h 1583"/>
                <a:gd name="T8" fmla="*/ 144 w 1627"/>
                <a:gd name="T9" fmla="*/ 245 h 1583"/>
                <a:gd name="T10" fmla="*/ 132 w 1627"/>
                <a:gd name="T11" fmla="*/ 202 h 1583"/>
                <a:gd name="T12" fmla="*/ 125 w 1627"/>
                <a:gd name="T13" fmla="*/ 161 h 1583"/>
                <a:gd name="T14" fmla="*/ 127 w 1627"/>
                <a:gd name="T15" fmla="*/ 123 h 1583"/>
                <a:gd name="T16" fmla="*/ 140 w 1627"/>
                <a:gd name="T17" fmla="*/ 85 h 1583"/>
                <a:gd name="T18" fmla="*/ 166 w 1627"/>
                <a:gd name="T19" fmla="*/ 54 h 1583"/>
                <a:gd name="T20" fmla="*/ 196 w 1627"/>
                <a:gd name="T21" fmla="*/ 29 h 1583"/>
                <a:gd name="T22" fmla="*/ 233 w 1627"/>
                <a:gd name="T23" fmla="*/ 10 h 1583"/>
                <a:gd name="T24" fmla="*/ 279 w 1627"/>
                <a:gd name="T25" fmla="*/ 2 h 1583"/>
                <a:gd name="T26" fmla="*/ 320 w 1627"/>
                <a:gd name="T27" fmla="*/ 0 h 1583"/>
                <a:gd name="T28" fmla="*/ 355 w 1627"/>
                <a:gd name="T29" fmla="*/ 5 h 1583"/>
                <a:gd name="T30" fmla="*/ 392 w 1627"/>
                <a:gd name="T31" fmla="*/ 16 h 1583"/>
                <a:gd name="T32" fmla="*/ 422 w 1627"/>
                <a:gd name="T33" fmla="*/ 36 h 1583"/>
                <a:gd name="T34" fmla="*/ 450 w 1627"/>
                <a:gd name="T35" fmla="*/ 65 h 1583"/>
                <a:gd name="T36" fmla="*/ 472 w 1627"/>
                <a:gd name="T37" fmla="*/ 98 h 1583"/>
                <a:gd name="T38" fmla="*/ 485 w 1627"/>
                <a:gd name="T39" fmla="*/ 143 h 1583"/>
                <a:gd name="T40" fmla="*/ 480 w 1627"/>
                <a:gd name="T41" fmla="*/ 188 h 1583"/>
                <a:gd name="T42" fmla="*/ 468 w 1627"/>
                <a:gd name="T43" fmla="*/ 233 h 1583"/>
                <a:gd name="T44" fmla="*/ 457 w 1627"/>
                <a:gd name="T45" fmla="*/ 278 h 1583"/>
                <a:gd name="T46" fmla="*/ 460 w 1627"/>
                <a:gd name="T47" fmla="*/ 300 h 1583"/>
                <a:gd name="T48" fmla="*/ 733 w 1627"/>
                <a:gd name="T49" fmla="*/ 311 h 1583"/>
                <a:gd name="T50" fmla="*/ 726 w 1627"/>
                <a:gd name="T51" fmla="*/ 394 h 1583"/>
                <a:gd name="T52" fmla="*/ 729 w 1627"/>
                <a:gd name="T53" fmla="*/ 443 h 1583"/>
                <a:gd name="T54" fmla="*/ 736 w 1627"/>
                <a:gd name="T55" fmla="*/ 494 h 1583"/>
                <a:gd name="T56" fmla="*/ 755 w 1627"/>
                <a:gd name="T57" fmla="*/ 525 h 1583"/>
                <a:gd name="T58" fmla="*/ 784 w 1627"/>
                <a:gd name="T59" fmla="*/ 548 h 1583"/>
                <a:gd name="T60" fmla="*/ 821 w 1627"/>
                <a:gd name="T61" fmla="*/ 558 h 1583"/>
                <a:gd name="T62" fmla="*/ 863 w 1627"/>
                <a:gd name="T63" fmla="*/ 559 h 1583"/>
                <a:gd name="T64" fmla="*/ 904 w 1627"/>
                <a:gd name="T65" fmla="*/ 555 h 1583"/>
                <a:gd name="T66" fmla="*/ 955 w 1627"/>
                <a:gd name="T67" fmla="*/ 549 h 1583"/>
                <a:gd name="T68" fmla="*/ 1007 w 1627"/>
                <a:gd name="T69" fmla="*/ 552 h 1583"/>
                <a:gd name="T70" fmla="*/ 1055 w 1627"/>
                <a:gd name="T71" fmla="*/ 565 h 1583"/>
                <a:gd name="T72" fmla="*/ 1095 w 1627"/>
                <a:gd name="T73" fmla="*/ 587 h 1583"/>
                <a:gd name="T74" fmla="*/ 1119 w 1627"/>
                <a:gd name="T75" fmla="*/ 621 h 1583"/>
                <a:gd name="T76" fmla="*/ 1129 w 1627"/>
                <a:gd name="T77" fmla="*/ 661 h 1583"/>
                <a:gd name="T78" fmla="*/ 1124 w 1627"/>
                <a:gd name="T79" fmla="*/ 706 h 1583"/>
                <a:gd name="T80" fmla="*/ 1129 w 1627"/>
                <a:gd name="T81" fmla="*/ 748 h 1583"/>
                <a:gd name="T82" fmla="*/ 1144 w 1627"/>
                <a:gd name="T83" fmla="*/ 785 h 1583"/>
                <a:gd name="T84" fmla="*/ 1172 w 1627"/>
                <a:gd name="T85" fmla="*/ 810 h 1583"/>
                <a:gd name="T86" fmla="*/ 1219 w 1627"/>
                <a:gd name="T87" fmla="*/ 826 h 1583"/>
                <a:gd name="T88" fmla="*/ 1263 w 1627"/>
                <a:gd name="T89" fmla="*/ 837 h 1583"/>
                <a:gd name="T90" fmla="*/ 1315 w 1627"/>
                <a:gd name="T91" fmla="*/ 847 h 1583"/>
                <a:gd name="T92" fmla="*/ 1358 w 1627"/>
                <a:gd name="T93" fmla="*/ 861 h 1583"/>
                <a:gd name="T94" fmla="*/ 1394 w 1627"/>
                <a:gd name="T95" fmla="*/ 881 h 1583"/>
                <a:gd name="T96" fmla="*/ 1423 w 1627"/>
                <a:gd name="T97" fmla="*/ 910 h 1583"/>
                <a:gd name="T98" fmla="*/ 1442 w 1627"/>
                <a:gd name="T99" fmla="*/ 946 h 1583"/>
                <a:gd name="T100" fmla="*/ 1443 w 1627"/>
                <a:gd name="T101" fmla="*/ 995 h 1583"/>
                <a:gd name="T102" fmla="*/ 1433 w 1627"/>
                <a:gd name="T103" fmla="*/ 1043 h 1583"/>
                <a:gd name="T104" fmla="*/ 1419 w 1627"/>
                <a:gd name="T105" fmla="*/ 1099 h 1583"/>
                <a:gd name="T106" fmla="*/ 1416 w 1627"/>
                <a:gd name="T107" fmla="*/ 1140 h 1583"/>
                <a:gd name="T108" fmla="*/ 1426 w 1627"/>
                <a:gd name="T109" fmla="*/ 1190 h 1583"/>
                <a:gd name="T110" fmla="*/ 1445 w 1627"/>
                <a:gd name="T111" fmla="*/ 1224 h 1583"/>
                <a:gd name="T112" fmla="*/ 1474 w 1627"/>
                <a:gd name="T113" fmla="*/ 1260 h 1583"/>
                <a:gd name="T114" fmla="*/ 1514 w 1627"/>
                <a:gd name="T115" fmla="*/ 1289 h 1583"/>
                <a:gd name="T116" fmla="*/ 1555 w 1627"/>
                <a:gd name="T117" fmla="*/ 1301 h 1583"/>
                <a:gd name="T118" fmla="*/ 1601 w 1627"/>
                <a:gd name="T119" fmla="*/ 1305 h 158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27"/>
                <a:gd name="T181" fmla="*/ 0 h 1583"/>
                <a:gd name="T182" fmla="*/ 1627 w 1627"/>
                <a:gd name="T183" fmla="*/ 1583 h 158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27" h="1583">
                  <a:moveTo>
                    <a:pt x="1627" y="1304"/>
                  </a:moveTo>
                  <a:lnTo>
                    <a:pt x="1627" y="1583"/>
                  </a:lnTo>
                  <a:lnTo>
                    <a:pt x="1" y="1583"/>
                  </a:lnTo>
                  <a:lnTo>
                    <a:pt x="0" y="319"/>
                  </a:lnTo>
                  <a:lnTo>
                    <a:pt x="141" y="319"/>
                  </a:lnTo>
                  <a:lnTo>
                    <a:pt x="147" y="308"/>
                  </a:lnTo>
                  <a:lnTo>
                    <a:pt x="151" y="292"/>
                  </a:lnTo>
                  <a:lnTo>
                    <a:pt x="151" y="280"/>
                  </a:lnTo>
                  <a:lnTo>
                    <a:pt x="149" y="264"/>
                  </a:lnTo>
                  <a:lnTo>
                    <a:pt x="144" y="245"/>
                  </a:lnTo>
                  <a:lnTo>
                    <a:pt x="138" y="219"/>
                  </a:lnTo>
                  <a:lnTo>
                    <a:pt x="132" y="202"/>
                  </a:lnTo>
                  <a:lnTo>
                    <a:pt x="127" y="181"/>
                  </a:lnTo>
                  <a:lnTo>
                    <a:pt x="125" y="161"/>
                  </a:lnTo>
                  <a:lnTo>
                    <a:pt x="125" y="142"/>
                  </a:lnTo>
                  <a:lnTo>
                    <a:pt x="127" y="123"/>
                  </a:lnTo>
                  <a:lnTo>
                    <a:pt x="132" y="103"/>
                  </a:lnTo>
                  <a:lnTo>
                    <a:pt x="140" y="85"/>
                  </a:lnTo>
                  <a:lnTo>
                    <a:pt x="151" y="71"/>
                  </a:lnTo>
                  <a:lnTo>
                    <a:pt x="166" y="54"/>
                  </a:lnTo>
                  <a:lnTo>
                    <a:pt x="180" y="41"/>
                  </a:lnTo>
                  <a:lnTo>
                    <a:pt x="196" y="29"/>
                  </a:lnTo>
                  <a:lnTo>
                    <a:pt x="213" y="19"/>
                  </a:lnTo>
                  <a:lnTo>
                    <a:pt x="233" y="10"/>
                  </a:lnTo>
                  <a:lnTo>
                    <a:pt x="255" y="5"/>
                  </a:lnTo>
                  <a:lnTo>
                    <a:pt x="279" y="2"/>
                  </a:lnTo>
                  <a:lnTo>
                    <a:pt x="299" y="0"/>
                  </a:lnTo>
                  <a:lnTo>
                    <a:pt x="320" y="0"/>
                  </a:lnTo>
                  <a:lnTo>
                    <a:pt x="340" y="2"/>
                  </a:lnTo>
                  <a:lnTo>
                    <a:pt x="355" y="5"/>
                  </a:lnTo>
                  <a:lnTo>
                    <a:pt x="374" y="10"/>
                  </a:lnTo>
                  <a:lnTo>
                    <a:pt x="392" y="16"/>
                  </a:lnTo>
                  <a:lnTo>
                    <a:pt x="406" y="24"/>
                  </a:lnTo>
                  <a:lnTo>
                    <a:pt x="422" y="36"/>
                  </a:lnTo>
                  <a:lnTo>
                    <a:pt x="436" y="50"/>
                  </a:lnTo>
                  <a:lnTo>
                    <a:pt x="450" y="65"/>
                  </a:lnTo>
                  <a:lnTo>
                    <a:pt x="463" y="81"/>
                  </a:lnTo>
                  <a:lnTo>
                    <a:pt x="472" y="98"/>
                  </a:lnTo>
                  <a:lnTo>
                    <a:pt x="480" y="119"/>
                  </a:lnTo>
                  <a:lnTo>
                    <a:pt x="485" y="143"/>
                  </a:lnTo>
                  <a:lnTo>
                    <a:pt x="485" y="165"/>
                  </a:lnTo>
                  <a:lnTo>
                    <a:pt x="480" y="188"/>
                  </a:lnTo>
                  <a:lnTo>
                    <a:pt x="474" y="211"/>
                  </a:lnTo>
                  <a:lnTo>
                    <a:pt x="468" y="233"/>
                  </a:lnTo>
                  <a:lnTo>
                    <a:pt x="461" y="259"/>
                  </a:lnTo>
                  <a:lnTo>
                    <a:pt x="457" y="278"/>
                  </a:lnTo>
                  <a:lnTo>
                    <a:pt x="457" y="290"/>
                  </a:lnTo>
                  <a:lnTo>
                    <a:pt x="460" y="300"/>
                  </a:lnTo>
                  <a:lnTo>
                    <a:pt x="464" y="311"/>
                  </a:lnTo>
                  <a:lnTo>
                    <a:pt x="733" y="311"/>
                  </a:lnTo>
                  <a:lnTo>
                    <a:pt x="728" y="363"/>
                  </a:lnTo>
                  <a:lnTo>
                    <a:pt x="726" y="394"/>
                  </a:lnTo>
                  <a:lnTo>
                    <a:pt x="728" y="419"/>
                  </a:lnTo>
                  <a:lnTo>
                    <a:pt x="729" y="443"/>
                  </a:lnTo>
                  <a:lnTo>
                    <a:pt x="732" y="469"/>
                  </a:lnTo>
                  <a:lnTo>
                    <a:pt x="736" y="494"/>
                  </a:lnTo>
                  <a:lnTo>
                    <a:pt x="745" y="511"/>
                  </a:lnTo>
                  <a:lnTo>
                    <a:pt x="755" y="525"/>
                  </a:lnTo>
                  <a:lnTo>
                    <a:pt x="767" y="538"/>
                  </a:lnTo>
                  <a:lnTo>
                    <a:pt x="784" y="548"/>
                  </a:lnTo>
                  <a:lnTo>
                    <a:pt x="803" y="555"/>
                  </a:lnTo>
                  <a:lnTo>
                    <a:pt x="821" y="558"/>
                  </a:lnTo>
                  <a:lnTo>
                    <a:pt x="841" y="559"/>
                  </a:lnTo>
                  <a:lnTo>
                    <a:pt x="863" y="559"/>
                  </a:lnTo>
                  <a:lnTo>
                    <a:pt x="887" y="556"/>
                  </a:lnTo>
                  <a:lnTo>
                    <a:pt x="904" y="555"/>
                  </a:lnTo>
                  <a:lnTo>
                    <a:pt x="930" y="552"/>
                  </a:lnTo>
                  <a:lnTo>
                    <a:pt x="955" y="549"/>
                  </a:lnTo>
                  <a:lnTo>
                    <a:pt x="983" y="549"/>
                  </a:lnTo>
                  <a:lnTo>
                    <a:pt x="1007" y="552"/>
                  </a:lnTo>
                  <a:lnTo>
                    <a:pt x="1031" y="556"/>
                  </a:lnTo>
                  <a:lnTo>
                    <a:pt x="1055" y="565"/>
                  </a:lnTo>
                  <a:lnTo>
                    <a:pt x="1075" y="573"/>
                  </a:lnTo>
                  <a:lnTo>
                    <a:pt x="1095" y="587"/>
                  </a:lnTo>
                  <a:lnTo>
                    <a:pt x="1107" y="603"/>
                  </a:lnTo>
                  <a:lnTo>
                    <a:pt x="1119" y="621"/>
                  </a:lnTo>
                  <a:lnTo>
                    <a:pt x="1126" y="641"/>
                  </a:lnTo>
                  <a:lnTo>
                    <a:pt x="1129" y="661"/>
                  </a:lnTo>
                  <a:lnTo>
                    <a:pt x="1126" y="683"/>
                  </a:lnTo>
                  <a:lnTo>
                    <a:pt x="1124" y="706"/>
                  </a:lnTo>
                  <a:lnTo>
                    <a:pt x="1126" y="728"/>
                  </a:lnTo>
                  <a:lnTo>
                    <a:pt x="1129" y="748"/>
                  </a:lnTo>
                  <a:lnTo>
                    <a:pt x="1136" y="767"/>
                  </a:lnTo>
                  <a:lnTo>
                    <a:pt x="1144" y="785"/>
                  </a:lnTo>
                  <a:lnTo>
                    <a:pt x="1155" y="798"/>
                  </a:lnTo>
                  <a:lnTo>
                    <a:pt x="1172" y="810"/>
                  </a:lnTo>
                  <a:lnTo>
                    <a:pt x="1195" y="819"/>
                  </a:lnTo>
                  <a:lnTo>
                    <a:pt x="1219" y="826"/>
                  </a:lnTo>
                  <a:lnTo>
                    <a:pt x="1239" y="831"/>
                  </a:lnTo>
                  <a:lnTo>
                    <a:pt x="1263" y="837"/>
                  </a:lnTo>
                  <a:lnTo>
                    <a:pt x="1291" y="843"/>
                  </a:lnTo>
                  <a:lnTo>
                    <a:pt x="1315" y="847"/>
                  </a:lnTo>
                  <a:lnTo>
                    <a:pt x="1339" y="854"/>
                  </a:lnTo>
                  <a:lnTo>
                    <a:pt x="1358" y="861"/>
                  </a:lnTo>
                  <a:lnTo>
                    <a:pt x="1378" y="869"/>
                  </a:lnTo>
                  <a:lnTo>
                    <a:pt x="1394" y="881"/>
                  </a:lnTo>
                  <a:lnTo>
                    <a:pt x="1406" y="892"/>
                  </a:lnTo>
                  <a:lnTo>
                    <a:pt x="1423" y="910"/>
                  </a:lnTo>
                  <a:lnTo>
                    <a:pt x="1433" y="927"/>
                  </a:lnTo>
                  <a:lnTo>
                    <a:pt x="1442" y="946"/>
                  </a:lnTo>
                  <a:lnTo>
                    <a:pt x="1446" y="971"/>
                  </a:lnTo>
                  <a:lnTo>
                    <a:pt x="1443" y="995"/>
                  </a:lnTo>
                  <a:lnTo>
                    <a:pt x="1439" y="1016"/>
                  </a:lnTo>
                  <a:lnTo>
                    <a:pt x="1433" y="1043"/>
                  </a:lnTo>
                  <a:lnTo>
                    <a:pt x="1426" y="1073"/>
                  </a:lnTo>
                  <a:lnTo>
                    <a:pt x="1419" y="1099"/>
                  </a:lnTo>
                  <a:lnTo>
                    <a:pt x="1416" y="1122"/>
                  </a:lnTo>
                  <a:lnTo>
                    <a:pt x="1416" y="1140"/>
                  </a:lnTo>
                  <a:lnTo>
                    <a:pt x="1421" y="1167"/>
                  </a:lnTo>
                  <a:lnTo>
                    <a:pt x="1426" y="1190"/>
                  </a:lnTo>
                  <a:lnTo>
                    <a:pt x="1435" y="1207"/>
                  </a:lnTo>
                  <a:lnTo>
                    <a:pt x="1445" y="1224"/>
                  </a:lnTo>
                  <a:lnTo>
                    <a:pt x="1459" y="1242"/>
                  </a:lnTo>
                  <a:lnTo>
                    <a:pt x="1474" y="1260"/>
                  </a:lnTo>
                  <a:lnTo>
                    <a:pt x="1492" y="1276"/>
                  </a:lnTo>
                  <a:lnTo>
                    <a:pt x="1514" y="1289"/>
                  </a:lnTo>
                  <a:lnTo>
                    <a:pt x="1533" y="1296"/>
                  </a:lnTo>
                  <a:lnTo>
                    <a:pt x="1555" y="1301"/>
                  </a:lnTo>
                  <a:lnTo>
                    <a:pt x="1576" y="1304"/>
                  </a:lnTo>
                  <a:lnTo>
                    <a:pt x="1601" y="1305"/>
                  </a:lnTo>
                  <a:lnTo>
                    <a:pt x="1627" y="1304"/>
                  </a:lnTo>
                  <a:close/>
                </a:path>
              </a:pathLst>
            </a:custGeom>
            <a:solidFill>
              <a:srgbClr val="CCFFCC"/>
            </a:solidFill>
            <a:ln w="17526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36" name="Rectangle 9"/>
            <p:cNvSpPr>
              <a:spLocks noChangeArrowheads="1"/>
            </p:cNvSpPr>
            <p:nvPr/>
          </p:nvSpPr>
          <p:spPr bwMode="auto">
            <a:xfrm>
              <a:off x="1075" y="2580"/>
              <a:ext cx="148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rgbClr val="111111"/>
                  </a:solidFill>
                  <a:latin typeface="Times New Roman" pitchFamily="28" charset="0"/>
                </a:rPr>
                <a:t>Economic</a:t>
              </a:r>
              <a:r>
                <a:rPr lang="en-US" sz="2400" b="1">
                  <a:solidFill>
                    <a:srgbClr val="111111"/>
                  </a:solidFill>
                  <a:latin typeface="Times New Roman" pitchFamily="28" charset="0"/>
                </a:rPr>
                <a:t> </a:t>
              </a:r>
              <a:r>
                <a:rPr lang="en-US" sz="2800" b="1">
                  <a:solidFill>
                    <a:srgbClr val="111111"/>
                  </a:solidFill>
                  <a:latin typeface="Times New Roman" pitchFamily="28" charset="0"/>
                </a:rPr>
                <a:t>Rights</a:t>
              </a:r>
            </a:p>
          </p:txBody>
        </p:sp>
        <p:sp>
          <p:nvSpPr>
            <p:cNvPr id="22537" name="Rectangle 10"/>
            <p:cNvSpPr>
              <a:spLocks noChangeArrowheads="1"/>
            </p:cNvSpPr>
            <p:nvPr/>
          </p:nvSpPr>
          <p:spPr bwMode="auto">
            <a:xfrm>
              <a:off x="1939" y="3588"/>
              <a:ext cx="148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rgbClr val="111111"/>
                  </a:solidFill>
                  <a:latin typeface="Times New Roman" pitchFamily="28" charset="0"/>
                </a:rPr>
                <a:t>Cultural Rights</a:t>
              </a:r>
            </a:p>
          </p:txBody>
        </p:sp>
        <p:sp>
          <p:nvSpPr>
            <p:cNvPr id="22538" name="Rectangle 11"/>
            <p:cNvSpPr>
              <a:spLocks noChangeArrowheads="1"/>
            </p:cNvSpPr>
            <p:nvPr/>
          </p:nvSpPr>
          <p:spPr bwMode="auto">
            <a:xfrm>
              <a:off x="259" y="3588"/>
              <a:ext cx="148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>
                  <a:solidFill>
                    <a:srgbClr val="111111"/>
                  </a:solidFill>
                  <a:latin typeface="Times New Roman" pitchFamily="28" charset="0"/>
                </a:rPr>
                <a:t>Social Rights</a:t>
              </a:r>
            </a:p>
          </p:txBody>
        </p:sp>
      </p:grp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b="1">
                <a:solidFill>
                  <a:schemeClr val="tx1"/>
                </a:solidFill>
                <a:ea typeface="+mj-ea"/>
                <a:cs typeface="+mj-cs"/>
              </a:rPr>
              <a:t>ESCR - The neglected half of Human Rights</a:t>
            </a:r>
          </a:p>
        </p:txBody>
      </p:sp>
      <p:sp>
        <p:nvSpPr>
          <p:cNvPr id="22532" name="Rectangle 12"/>
          <p:cNvSpPr>
            <a:spLocks noChangeArrowheads="1"/>
          </p:cNvSpPr>
          <p:nvPr/>
        </p:nvSpPr>
        <p:spPr bwMode="auto">
          <a:xfrm>
            <a:off x="1371600" y="1447800"/>
            <a:ext cx="5867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/>
              <a:t>Economic Rights deal with the sphere of human beings working, producing and servicing.</a:t>
            </a:r>
          </a:p>
          <a:p>
            <a:r>
              <a:rPr lang="en-US" sz="2000"/>
              <a:t>Social Rights deal with standard of living and quality of life for all persons, including those not participating in economic activities.</a:t>
            </a:r>
          </a:p>
          <a:p>
            <a:r>
              <a:rPr lang="en-US" sz="2000"/>
              <a:t>Cultural Rights deal with the cultural sphere of life including ethnic </a:t>
            </a:r>
            <a:r>
              <a:rPr lang="en-US" sz="2000">
                <a:solidFill>
                  <a:srgbClr val="111111"/>
                </a:solidFill>
              </a:rPr>
              <a:t>culture, subcultures</a:t>
            </a:r>
            <a:r>
              <a:rPr lang="en-US" sz="2000"/>
              <a:t>, arts and science.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>
                <a:ea typeface="+mj-ea"/>
                <a:cs typeface="+mj-cs"/>
              </a:rPr>
              <a:t>Basic Documents on Human Rights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334000"/>
          </a:xfrm>
        </p:spPr>
        <p:txBody>
          <a:bodyPr/>
          <a:lstStyle/>
          <a:p>
            <a:pPr marL="609600" indent="-609600" eaLnBrk="1" hangingPunct="1">
              <a:buFont typeface="Wingdings" pitchFamily="-106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1948	Universal Declaration of Human Rights</a:t>
            </a: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1966	International Covenants on Human Rights</a:t>
            </a: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		International Covenant on CPR</a:t>
            </a:r>
            <a:br>
              <a:rPr lang="en-US" sz="2400" dirty="0">
                <a:ea typeface="+mn-ea"/>
                <a:cs typeface="+mn-cs"/>
              </a:rPr>
            </a:br>
            <a:r>
              <a:rPr lang="en-US" sz="2400" dirty="0">
                <a:ea typeface="+mn-ea"/>
                <a:cs typeface="+mn-cs"/>
              </a:rPr>
              <a:t>	International Covenant on ESCR</a:t>
            </a: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endParaRPr lang="en-US" sz="2400" dirty="0">
              <a:ea typeface="+mn-ea"/>
              <a:cs typeface="+mn-cs"/>
            </a:endParaRPr>
          </a:p>
          <a:p>
            <a:pPr marL="990600" lvl="1" indent="-533400" eaLnBrk="1" hangingPunct="1">
              <a:buFontTx/>
              <a:buAutoNum type="alphaLcParenR"/>
              <a:defRPr/>
            </a:pPr>
            <a:r>
              <a:rPr lang="en-US" sz="2400" dirty="0"/>
              <a:t>Specific topics: Torture, Racial discrimination</a:t>
            </a:r>
          </a:p>
          <a:p>
            <a:pPr marL="990600" lvl="1" indent="-533400" eaLnBrk="1" hangingPunct="1">
              <a:buFontTx/>
              <a:buAutoNum type="alphaLcParenR"/>
              <a:defRPr/>
            </a:pPr>
            <a:r>
              <a:rPr lang="en-US" sz="2400" dirty="0"/>
              <a:t>Specific victim groups: Gender, Children</a:t>
            </a: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endParaRPr lang="en-US" sz="2400" dirty="0">
              <a:ea typeface="+mn-ea"/>
              <a:cs typeface="+mn-cs"/>
            </a:endParaRP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	General Comments &amp; Recommendations by all treaty bodies including:</a:t>
            </a: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	General Comment 12, 1999</a:t>
            </a:r>
          </a:p>
          <a:p>
            <a:pPr marL="609600" indent="-609600" eaLnBrk="1" hangingPunct="1">
              <a:buFont typeface="Wingdings" pitchFamily="-106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	General Comment 15 on drinking water, 2002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Learn about</a:t>
            </a:r>
            <a:r>
              <a:rPr lang="en-US" dirty="0" smtClean="0"/>
              <a:t> the Universal Declaration online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site dedicated to the declaration.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http://www.un.org/en/documents/udhr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 UN High Commissioner for Human Rights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http://www.ohchr.org/EN/</a:t>
            </a:r>
            <a:r>
              <a:rPr lang="en-US" dirty="0" smtClean="0">
                <a:hlinkClick r:id="rId3"/>
              </a:rPr>
              <a:t>Pages/WelcomePage</a:t>
            </a:r>
            <a:r>
              <a:rPr lang="en-US" dirty="0" smtClean="0">
                <a:hlinkClick r:id="rId3"/>
              </a:rPr>
              <a:t>.</a:t>
            </a:r>
            <a:r>
              <a:rPr lang="en-US" dirty="0" smtClean="0">
                <a:hlinkClick r:id="rId3"/>
              </a:rPr>
              <a:t>aspx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UN, a forum for discussing ideals.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Right after the destruction witnessed in World War II , the world agreed on a basic set of human rights.</a:t>
            </a:r>
          </a:p>
          <a:p>
            <a:r>
              <a:rPr lang="en-US" dirty="0" smtClean="0"/>
              <a:t>In 1948, the General Assembly passed the Universal Declaration of Human Rights.  (The declaration turned 60 years old last year!)</a:t>
            </a:r>
          </a:p>
          <a:p>
            <a:r>
              <a:rPr lang="en-US" dirty="0" smtClean="0"/>
              <a:t>In the 1960s, some countries signed additional covenants which expand the basic ideas of human rights.  (Covenants are laws.)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0"/>
            <a:ext cx="6756400" cy="6858000"/>
          </a:xfrm>
          <a:solidFill>
            <a:schemeClr val="accen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</a:t>
            </a:r>
            <a:r>
              <a:rPr lang="en-US" dirty="0" smtClean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an education.</a:t>
            </a:r>
            <a:r>
              <a:rPr lang="en-US" dirty="0" smtClean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an education.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employment, paid holidays, protection against unemployment, and social security.</a:t>
            </a:r>
            <a:r>
              <a:rPr lang="en-US" dirty="0" smtClean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an education.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employment, paid holidays, protection against unemployment, and social security.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participate fully in cultural life.</a:t>
            </a:r>
            <a:r>
              <a:rPr lang="en-US" dirty="0" smtClean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an education.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employment, paid holidays, protection against unemployment, and social security.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participate fully in cultural life.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Freedom from torture or cruel, inhumane treatment or punishment.</a:t>
            </a:r>
            <a:r>
              <a:rPr lang="en-US" dirty="0" smtClean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a typeface="+mj-ea"/>
                <a:cs typeface="+mj-cs"/>
              </a:rPr>
              <a:t>Basic Human Rights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life, liberty and the right of security of person.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an education.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employment, paid holidays, protection against unemployment, and social security.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The right to participate fully in cultural life.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Freedom from torture or cruel, inhumane treatment or punishment.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Freedom of thought, conscience and religion.</a:t>
            </a:r>
            <a:r>
              <a:rPr lang="en-US" dirty="0" smtClean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697</Words>
  <Application>Microsoft Macintosh PowerPoint</Application>
  <PresentationFormat>On-screen Show (4:3)</PresentationFormat>
  <Paragraphs>81</Paragraphs>
  <Slides>16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Office Theme</vt:lpstr>
      <vt:lpstr>Photo Editor Photo</vt:lpstr>
      <vt:lpstr>Microsoft Photo Editor 3.0 Photo</vt:lpstr>
      <vt:lpstr>Model United Nations</vt:lpstr>
      <vt:lpstr>The UN, a forum for discussing ideals.</vt:lpstr>
      <vt:lpstr>Slide 3</vt:lpstr>
      <vt:lpstr>Basic Human Rights</vt:lpstr>
      <vt:lpstr>Basic Human Rights</vt:lpstr>
      <vt:lpstr>Basic Human Rights</vt:lpstr>
      <vt:lpstr>Basic Human Rights</vt:lpstr>
      <vt:lpstr>Basic Human Rights</vt:lpstr>
      <vt:lpstr>Basic Human Rights</vt:lpstr>
      <vt:lpstr>Basic Human Rights</vt:lpstr>
      <vt:lpstr>Five Types of Human Rights</vt:lpstr>
      <vt:lpstr>Slide 12</vt:lpstr>
      <vt:lpstr>Civil and Political Rights</vt:lpstr>
      <vt:lpstr>ESCR - The neglected half of Human Rights</vt:lpstr>
      <vt:lpstr>Basic Documents on Human Rights</vt:lpstr>
      <vt:lpstr>Learn about the Universal Declaration online!</vt:lpstr>
    </vt:vector>
  </TitlesOfParts>
  <Company>SCIS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 United Nations</dc:title>
  <dc:creator>Thomas Robinson</dc:creator>
  <cp:lastModifiedBy>Thomas Robinson</cp:lastModifiedBy>
  <cp:revision>33</cp:revision>
  <dcterms:created xsi:type="dcterms:W3CDTF">2009-09-08T05:01:06Z</dcterms:created>
  <dcterms:modified xsi:type="dcterms:W3CDTF">2009-09-08T06:59:23Z</dcterms:modified>
</cp:coreProperties>
</file>